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24"/>
  </p:notesMasterIdLst>
  <p:handoutMasterIdLst>
    <p:handoutMasterId r:id="rId25"/>
  </p:handoutMasterIdLst>
  <p:sldIdLst>
    <p:sldId id="312" r:id="rId5"/>
    <p:sldId id="361" r:id="rId6"/>
    <p:sldId id="340" r:id="rId7"/>
    <p:sldId id="323" r:id="rId8"/>
    <p:sldId id="281" r:id="rId9"/>
    <p:sldId id="351" r:id="rId10"/>
    <p:sldId id="353" r:id="rId11"/>
    <p:sldId id="355" r:id="rId12"/>
    <p:sldId id="358" r:id="rId13"/>
    <p:sldId id="356" r:id="rId14"/>
    <p:sldId id="357" r:id="rId15"/>
    <p:sldId id="359" r:id="rId16"/>
    <p:sldId id="360" r:id="rId17"/>
    <p:sldId id="362" r:id="rId18"/>
    <p:sldId id="363" r:id="rId19"/>
    <p:sldId id="364" r:id="rId20"/>
    <p:sldId id="365" r:id="rId21"/>
    <p:sldId id="366" r:id="rId22"/>
    <p:sldId id="321" r:id="rId23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AAC4E9"/>
    <a:srgbClr val="FDFBF6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4" autoAdjust="0"/>
    <p:restoredTop sz="95388" autoAdjust="0"/>
  </p:normalViewPr>
  <p:slideViewPr>
    <p:cSldViewPr snapToGrid="0" snapToObjects="1">
      <p:cViewPr varScale="1">
        <p:scale>
          <a:sx n="59" d="100"/>
          <a:sy n="59" d="100"/>
        </p:scale>
        <p:origin x="848" y="52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25" d="100"/>
          <a:sy n="25" d="100"/>
        </p:scale>
        <p:origin x="348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2223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53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1681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68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sldNum="0"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14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9790" y="810227"/>
            <a:ext cx="6392421" cy="3831221"/>
          </a:xfrm>
        </p:spPr>
        <p:txBody>
          <a:bodyPr anchor="ctr"/>
          <a:lstStyle/>
          <a:p>
            <a:r>
              <a:rPr lang="en-CA" dirty="0"/>
              <a:t>ROMPIENDO EL JUEGO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E1A555-4050-58B4-BCE8-63FDD57BA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65" y="157728"/>
            <a:ext cx="2346855" cy="33328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5AD2B7-5EFD-ED6A-D787-83B68F7C2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CE6735-6A0C-AFB6-328B-00D6D84A40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6656" y="1992783"/>
            <a:ext cx="2867634" cy="9152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27B9FF-DFBC-C15D-BBBD-A2274BC9E4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046" y="4098621"/>
            <a:ext cx="5830114" cy="18481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79E0AF-D101-3DAB-6229-EFB35F2174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4957" y="2965297"/>
            <a:ext cx="3676106" cy="369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8D951E-90F5-DF1B-6D05-241179F04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32" y="691454"/>
            <a:ext cx="11211955" cy="554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96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E05816-5DFF-5986-274D-EDDDF684C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404" y="166900"/>
            <a:ext cx="8969981" cy="7184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B88D59-8430-7DAB-4A11-B266E3F0F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730" y="798896"/>
            <a:ext cx="5889745" cy="585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10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23BF3D-B915-AF9D-400C-144CF5701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975" y="140489"/>
            <a:ext cx="7649223" cy="5995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FB9206-8F50-A88C-AAF7-B5B10E889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874" y="1044210"/>
            <a:ext cx="7549300" cy="28666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26951D-2441-2FC7-2D11-DE86745BE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4680" y="4104932"/>
            <a:ext cx="8871972" cy="240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391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66A69E-7F73-624D-42B0-6FD8B479C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980" y="270825"/>
            <a:ext cx="6640249" cy="4400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86C9BA-EC23-B2F3-6794-9A69B4FD6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28" y="879548"/>
            <a:ext cx="5641867" cy="38992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9AECB2-FA51-A90C-A8E2-A9FCA46FE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365" y="2856287"/>
            <a:ext cx="6160346" cy="393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82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B23078-8D3E-D6AC-9FCF-5B8F3B8EA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802" y="1715712"/>
            <a:ext cx="10337642" cy="348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68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C24409-8014-1CFF-267C-2C81A60CC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62" y="1645640"/>
            <a:ext cx="9283854" cy="381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53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96C857-D715-8944-4A52-0DE593FC4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774" y="290516"/>
            <a:ext cx="9599806" cy="7854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D6E6C3-004B-6AC4-0392-141BF8E4C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762" y="1347308"/>
            <a:ext cx="8639949" cy="524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8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0A09E8-BFFA-47F6-AD5C-8F8757631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719" y="277591"/>
            <a:ext cx="10694589" cy="8532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6A621F-6132-83E6-7E88-77C67D3B2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97" y="1549454"/>
            <a:ext cx="10347905" cy="462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35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F926EA-7B35-9C08-73D3-AD2E4DACF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297" y="215729"/>
            <a:ext cx="8407978" cy="5080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A069B1-AD36-1361-B6F9-B7A5BBEBB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972" y="1042939"/>
            <a:ext cx="7750855" cy="551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49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D62608-F5E4-7EC0-5EF0-4F988DDD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84" y="497250"/>
            <a:ext cx="9875463" cy="999746"/>
          </a:xfrm>
        </p:spPr>
        <p:txBody>
          <a:bodyPr/>
          <a:lstStyle/>
          <a:p>
            <a:r>
              <a:rPr lang="es-ES" noProof="0" dirty="0"/>
              <a:t>Reflexiones finales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983D37D-D466-63AA-CE24-3CA641AC5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55036E0-AF4D-DC6F-8A88-530B8569A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37" y="3419473"/>
            <a:ext cx="9526" cy="190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590E020-8444-5059-0627-2886C8974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293323-9A54-6F34-D00F-1D488B93E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9489" y="2067654"/>
            <a:ext cx="4801270" cy="3905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7D4C69-6DA1-EE3B-A59C-0B155C9FC4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3463" y="2557800"/>
            <a:ext cx="3553321" cy="5144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D3C54D-AF60-F898-AE3C-896CBB275E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4802" y="3213096"/>
            <a:ext cx="4753638" cy="6192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19D52D7-C160-77BB-3576-92F33C2492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2863" y="3844222"/>
            <a:ext cx="5001323" cy="7144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9D0D305-B827-018F-6608-0971EFB328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5133" y="4736808"/>
            <a:ext cx="5572903" cy="64779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45E241B-C794-EFEF-C607-8DEFE887FD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1189" y="5548407"/>
            <a:ext cx="5115639" cy="7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2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9B75D5-7C99-7CEC-2135-56846F846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09" y="450744"/>
            <a:ext cx="7367465" cy="42149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A5BB5C-575A-0911-557D-97C24CCE4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8185" y="3496045"/>
            <a:ext cx="4292275" cy="29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10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4917F-1F50-87D5-07B2-15A2CFCD9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 Capitulos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B1BED2-E4A4-8B5F-BA3E-092A09764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074" y="1979347"/>
            <a:ext cx="5068007" cy="495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1C4B03-C07C-17E2-8BFD-51F9893F6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329" y="2657544"/>
            <a:ext cx="5315692" cy="4572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55F90C-F3E9-8170-B463-E08419C41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329" y="3252203"/>
            <a:ext cx="5201376" cy="6573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8F0C72-EB7E-2B5B-03E8-EBD3E8729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329" y="4046915"/>
            <a:ext cx="5534797" cy="6573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B7E8D5-7E3D-4201-D60F-CB96D5A348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4460" y="4764424"/>
            <a:ext cx="5287113" cy="7144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469CA5-ACB6-5CE6-B603-46A323AB8F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4460" y="5559136"/>
            <a:ext cx="5696745" cy="60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C2F7358-1746-3DCA-2AC4-D6B5CB309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EBD765-FEB5-033C-5193-D1995C510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470" y="1851417"/>
            <a:ext cx="9255900" cy="298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28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FF3A352-F3A0-BEFD-E48D-F44F9CFC9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4" y="6332139"/>
            <a:ext cx="466790" cy="4858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117825-BFF9-4E7C-B05B-8CF56AE5BF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3268" y="1192274"/>
            <a:ext cx="10210786" cy="527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2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25AF3FC-BE4D-8021-0C5C-1EDEFFC57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14" y="242550"/>
            <a:ext cx="5810508" cy="862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C13281-3091-E6EC-4C9F-6CBC59685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8004" y="45235"/>
            <a:ext cx="55342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26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D46286-3987-3228-975D-222024761011}"/>
              </a:ext>
            </a:extLst>
          </p:cNvPr>
          <p:cNvSpPr txBox="1"/>
          <p:nvPr/>
        </p:nvSpPr>
        <p:spPr>
          <a:xfrm>
            <a:off x="7140721" y="2545308"/>
            <a:ext cx="42779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02C8F"/>
                </a:solidFill>
              </a:rPr>
              <a:t>Tabla 10.2. </a:t>
            </a:r>
            <a:r>
              <a:rPr lang="es-ES" sz="2400" dirty="0"/>
              <a:t>Autores clave sobre propósito y diseño de futuros</a:t>
            </a:r>
            <a:endParaRPr lang="en-CA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16F66F-CF25-EB0E-C5EE-5B9AE1CCF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88204" cy="682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59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239EFE-1D03-4EEE-BE74-053C4638DB6D}"/>
              </a:ext>
            </a:extLst>
          </p:cNvPr>
          <p:cNvSpPr txBox="1"/>
          <p:nvPr/>
        </p:nvSpPr>
        <p:spPr>
          <a:xfrm>
            <a:off x="9244972" y="3203575"/>
            <a:ext cx="27165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Tabla 10.3. a</a:t>
            </a:r>
          </a:p>
          <a:p>
            <a:endParaRPr lang="es-ES" dirty="0"/>
          </a:p>
          <a:p>
            <a:r>
              <a:rPr lang="es-ES" dirty="0"/>
              <a:t>Herramientas de </a:t>
            </a:r>
            <a:r>
              <a:rPr lang="es-ES" i="1" dirty="0"/>
              <a:t>future </a:t>
            </a:r>
            <a:r>
              <a:rPr lang="es-ES" i="1" dirty="0" err="1"/>
              <a:t>foresight</a:t>
            </a:r>
            <a:r>
              <a:rPr lang="es-ES" i="1" dirty="0"/>
              <a:t> </a:t>
            </a:r>
            <a:r>
              <a:rPr lang="es-ES" dirty="0"/>
              <a:t>para diseñar el futuro con propósito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B514E6-1787-7DE2-BD11-32598861D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62" y="1609761"/>
            <a:ext cx="7502410" cy="358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12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94BBC-F93E-6AFA-5DA9-628106DA9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7258A24-E1AA-A4DC-3CAB-6198FB74B0D9}"/>
              </a:ext>
            </a:extLst>
          </p:cNvPr>
          <p:cNvSpPr txBox="1"/>
          <p:nvPr/>
        </p:nvSpPr>
        <p:spPr>
          <a:xfrm>
            <a:off x="9244972" y="3203575"/>
            <a:ext cx="271654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Tabla 10.3.b</a:t>
            </a:r>
          </a:p>
          <a:p>
            <a:endParaRPr lang="es-ES" dirty="0"/>
          </a:p>
          <a:p>
            <a:r>
              <a:rPr lang="es-ES" dirty="0"/>
              <a:t>Herramientas de </a:t>
            </a:r>
            <a:r>
              <a:rPr lang="es-ES" i="1" dirty="0"/>
              <a:t>future </a:t>
            </a:r>
            <a:r>
              <a:rPr lang="es-ES" i="1" dirty="0" err="1"/>
              <a:t>foresight</a:t>
            </a:r>
            <a:r>
              <a:rPr lang="es-ES" i="1" dirty="0"/>
              <a:t> </a:t>
            </a:r>
            <a:r>
              <a:rPr lang="es-ES" dirty="0"/>
              <a:t>para diseñar el futuro con propósito</a:t>
            </a:r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02E347-B4A1-0AF3-45E3-2B45A95B3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459" y="0"/>
            <a:ext cx="49256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1430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719FA4-954C-4FA8-82CB-206659C3B82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{702ED4E9-645D-412F-8F14-85EFF0BF2D7C}TF8a9b5915-b8c7-461e-8cdd-693d48b5e32371f7b7e2_win32-4bf0b9a2ea37</Template>
  <TotalTime>3472</TotalTime>
  <Words>51</Words>
  <Application>Microsoft Office PowerPoint</Application>
  <PresentationFormat>Panorámica</PresentationFormat>
  <Paragraphs>10</Paragraphs>
  <Slides>19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Sabon Next LT</vt:lpstr>
      <vt:lpstr>Custom</vt:lpstr>
      <vt:lpstr>ROMPIENDO EL JUEGO     </vt:lpstr>
      <vt:lpstr>Presentación de PowerPoint</vt:lpstr>
      <vt:lpstr>Sub Capitulos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Reflexiones finales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 Dolan Landau</dc:creator>
  <cp:lastModifiedBy>Sanchez, Cristina</cp:lastModifiedBy>
  <cp:revision>23</cp:revision>
  <dcterms:created xsi:type="dcterms:W3CDTF">2025-09-23T07:11:49Z</dcterms:created>
  <dcterms:modified xsi:type="dcterms:W3CDTF">2025-10-13T10:27:55Z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2025-09-23T07:57:36Z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ebc4f4fe-da8b-41d8-bfc1-2b88f71fcec6</vt:lpwstr>
  </property>
  <property fmtid="{D5CDD505-2E9C-101B-9397-08002B2CF9AE}" pid="8" name="MSIP_Label_defa4170-0d19-0005-0004-bc88714345d2_ActionId">
    <vt:lpwstr>d9c85001-cb4c-4533-a12b-65e13cdd3830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