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18"/>
  </p:notesMasterIdLst>
  <p:handoutMasterIdLst>
    <p:handoutMasterId r:id="rId19"/>
  </p:handoutMasterIdLst>
  <p:sldIdLst>
    <p:sldId id="312" r:id="rId5"/>
    <p:sldId id="338" r:id="rId6"/>
    <p:sldId id="340" r:id="rId7"/>
    <p:sldId id="323" r:id="rId8"/>
    <p:sldId id="304" r:id="rId9"/>
    <p:sldId id="281" r:id="rId10"/>
    <p:sldId id="339" r:id="rId11"/>
    <p:sldId id="328" r:id="rId12"/>
    <p:sldId id="337" r:id="rId13"/>
    <p:sldId id="341" r:id="rId14"/>
    <p:sldId id="342" r:id="rId15"/>
    <p:sldId id="343" r:id="rId16"/>
    <p:sldId id="321" r:id="rId17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4" autoAdjust="0"/>
    <p:restoredTop sz="95388" autoAdjust="0"/>
  </p:normalViewPr>
  <p:slideViewPr>
    <p:cSldViewPr snapToGrid="0" snapToObjects="1">
      <p:cViewPr varScale="1">
        <p:scale>
          <a:sx n="119" d="100"/>
          <a:sy n="119" d="100"/>
        </p:scale>
        <p:origin x="96" y="144"/>
      </p:cViewPr>
      <p:guideLst>
        <p:guide orient="horz" pos="2616"/>
        <p:guide orient="horz" pos="3264"/>
        <p:guide pos="6912"/>
        <p:guide orient="horz"/>
        <p:guide orient="horz" pos="4008"/>
        <p:guide orient="horz" pos="2352"/>
        <p:guide pos="6696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pos="5256"/>
        <p:guide pos="72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25" d="100"/>
          <a:sy n="25" d="100"/>
        </p:scale>
        <p:origin x="348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426ABF-A8C0-D94B-8DA4-89B3D95177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3E1C36-C21F-0B70-27E7-5B59DAE275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70FB6-164E-0840-A35B-09E9F3D45F76}" type="datetimeyyyy">
              <a:rPr lang="en-US" smtClean="0"/>
              <a:t>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942066-244B-8673-5E9A-26E4265AD0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0EE97-1F54-6631-A4BB-FD93829648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BD0AB-C59E-4A46-83D3-F07787446BA0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78359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654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42223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736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653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119BB5-BF3D-EC09-1632-450128679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912D0E-8412-D463-3CB0-1E11D79EF5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4191EA-FDFE-A4E4-39C9-B1EA3FD0F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055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B1EA9A-473A-BC2F-A750-9657DAF0C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E77D9A-44A5-10BD-5790-CFEF24A7FC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464BD8-3904-3BC2-C5E0-069380BE93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794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CF4CDD-4518-4BEE-9222-87281FA326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B6D112-98A3-218D-A93B-812FEFA4DA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4C7DF1-AF26-DE6D-E1EA-41B93DAD15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452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68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>
            <a:extLst>
              <a:ext uri="{FF2B5EF4-FFF2-40B4-BE49-F238E27FC236}">
                <a16:creationId xmlns:a16="http://schemas.microsoft.com/office/drawing/2014/main" id="{BA5D5A72-CB6F-F8DE-E2C9-90459C8C3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00188" y="1173106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94429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99790" y="810227"/>
            <a:ext cx="6392421" cy="3831221"/>
          </a:xfrm>
        </p:spPr>
        <p:txBody>
          <a:bodyPr tIns="0" bIns="0" anchor="ctr" anchorCtr="0">
            <a:noAutofit/>
          </a:bodyPr>
          <a:lstStyle>
            <a:lvl1pPr algn="ctr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D014917C-8694-B4A4-A211-0F31F00E2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550562" cy="2545382"/>
          </a:xfrm>
          <a:custGeom>
            <a:avLst/>
            <a:gdLst>
              <a:gd name="connsiteX0" fmla="*/ 683117 w 1550562"/>
              <a:gd name="connsiteY0" fmla="*/ 0 h 2545382"/>
              <a:gd name="connsiteX1" fmla="*/ 1550562 w 1550562"/>
              <a:gd name="connsiteY1" fmla="*/ 0 h 2545382"/>
              <a:gd name="connsiteX2" fmla="*/ 1550562 w 1550562"/>
              <a:gd name="connsiteY2" fmla="*/ 7240 h 2545382"/>
              <a:gd name="connsiteX3" fmla="*/ 221868 w 1550562"/>
              <a:gd name="connsiteY3" fmla="*/ 2418735 h 2545382"/>
              <a:gd name="connsiteX4" fmla="*/ 0 w 1550562"/>
              <a:gd name="connsiteY4" fmla="*/ 2545382 h 2545382"/>
              <a:gd name="connsiteX5" fmla="*/ 0 w 1550562"/>
              <a:gd name="connsiteY5" fmla="*/ 1500516 h 2545382"/>
              <a:gd name="connsiteX6" fmla="*/ 102557 w 1550562"/>
              <a:gd name="connsiteY6" fmla="*/ 1405503 h 2545382"/>
              <a:gd name="connsiteX7" fmla="*/ 673022 w 1550562"/>
              <a:gd name="connsiteY7" fmla="*/ 200390 h 254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0562" h="2545382">
                <a:moveTo>
                  <a:pt x="683117" y="0"/>
                </a:moveTo>
                <a:lnTo>
                  <a:pt x="1550562" y="0"/>
                </a:lnTo>
                <a:lnTo>
                  <a:pt x="1550562" y="7240"/>
                </a:lnTo>
                <a:cubicBezTo>
                  <a:pt x="1550562" y="1022523"/>
                  <a:pt x="1020469" y="1913556"/>
                  <a:pt x="221868" y="2418735"/>
                </a:cubicBezTo>
                <a:lnTo>
                  <a:pt x="0" y="2545382"/>
                </a:lnTo>
                <a:lnTo>
                  <a:pt x="0" y="1500516"/>
                </a:lnTo>
                <a:lnTo>
                  <a:pt x="102557" y="1405503"/>
                </a:lnTo>
                <a:cubicBezTo>
                  <a:pt x="416582" y="1089274"/>
                  <a:pt x="625660" y="668089"/>
                  <a:pt x="673022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A7DB6972-BB75-254A-BA88-C0C3E6E93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682740" cy="1500050"/>
          </a:xfrm>
          <a:custGeom>
            <a:avLst/>
            <a:gdLst>
              <a:gd name="connsiteX0" fmla="*/ 0 w 682740"/>
              <a:gd name="connsiteY0" fmla="*/ 0 h 1500050"/>
              <a:gd name="connsiteX1" fmla="*/ 682740 w 682740"/>
              <a:gd name="connsiteY1" fmla="*/ 0 h 1500050"/>
              <a:gd name="connsiteX2" fmla="*/ 672647 w 682740"/>
              <a:gd name="connsiteY2" fmla="*/ 200357 h 1500050"/>
              <a:gd name="connsiteX3" fmla="*/ 102290 w 682740"/>
              <a:gd name="connsiteY3" fmla="*/ 1405281 h 1500050"/>
              <a:gd name="connsiteX4" fmla="*/ 0 w 682740"/>
              <a:gd name="connsiteY4" fmla="*/ 1500050 h 15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740" h="1500050">
                <a:moveTo>
                  <a:pt x="0" y="0"/>
                </a:moveTo>
                <a:lnTo>
                  <a:pt x="682740" y="0"/>
                </a:lnTo>
                <a:lnTo>
                  <a:pt x="672647" y="200357"/>
                </a:lnTo>
                <a:cubicBezTo>
                  <a:pt x="625294" y="667983"/>
                  <a:pt x="416256" y="1089101"/>
                  <a:pt x="102290" y="1405281"/>
                </a:cubicBezTo>
                <a:lnTo>
                  <a:pt x="0" y="1500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Image 2">
            <a:extLst>
              <a:ext uri="{FF2B5EF4-FFF2-40B4-BE49-F238E27FC236}">
                <a16:creationId xmlns:a16="http://schemas.microsoft.com/office/drawing/2014/main" id="{790E862E-398F-571C-EC2C-3D17164DE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0445" y="314191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975BF2-D657-C309-269D-B8D0062631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0563" y="1089213"/>
            <a:ext cx="9879437" cy="980844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Text Placeholder 54">
            <a:extLst>
              <a:ext uri="{FF2B5EF4-FFF2-40B4-BE49-F238E27FC236}">
                <a16:creationId xmlns:a16="http://schemas.microsoft.com/office/drawing/2014/main" id="{A0AEB4DF-13C8-8171-2BDB-FD1AD542E7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0564" y="2331958"/>
            <a:ext cx="2975217" cy="3704266"/>
          </a:xfrm>
        </p:spPr>
        <p:txBody>
          <a:bodyPr lIns="91440" tIns="0" rIns="9144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134EBA-AF32-9F8A-370F-0D3E842F039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87154" y="2331791"/>
            <a:ext cx="6345893" cy="3721817"/>
          </a:xfrm>
        </p:spPr>
        <p:txBody>
          <a:bodyPr lIns="91440" rIns="9144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AE99A73D-155B-A133-9671-506F54A055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958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>
            <a:extLst>
              <a:ext uri="{FF2B5EF4-FFF2-40B4-BE49-F238E27FC236}">
                <a16:creationId xmlns:a16="http://schemas.microsoft.com/office/drawing/2014/main" id="{D5595DD5-43B0-252F-8BC6-6B74340C5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>
            <a:off x="1" y="-1"/>
            <a:ext cx="443344" cy="6856025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50564" y="1057274"/>
            <a:ext cx="9875463" cy="999746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BC3A3767-6C5E-8188-0A49-955BBACE3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-3" y="4420134"/>
            <a:ext cx="1293237" cy="2437866"/>
          </a:xfrm>
          <a:custGeom>
            <a:avLst/>
            <a:gdLst>
              <a:gd name="connsiteX0" fmla="*/ 1293237 w 1293237"/>
              <a:gd name="connsiteY0" fmla="*/ 2437866 h 2437866"/>
              <a:gd name="connsiteX1" fmla="*/ 1292465 w 1293237"/>
              <a:gd name="connsiteY1" fmla="*/ 2437373 h 2437866"/>
              <a:gd name="connsiteX2" fmla="*/ 0 w 1293237"/>
              <a:gd name="connsiteY2" fmla="*/ 0 h 2437866"/>
              <a:gd name="connsiteX3" fmla="*/ 1293237 w 1293237"/>
              <a:gd name="connsiteY3" fmla="*/ 0 h 24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237" h="2437866">
                <a:moveTo>
                  <a:pt x="1293237" y="2437866"/>
                </a:moveTo>
                <a:lnTo>
                  <a:pt x="1292465" y="2437373"/>
                </a:lnTo>
                <a:cubicBezTo>
                  <a:pt x="511725" y="1903845"/>
                  <a:pt x="0" y="1011184"/>
                  <a:pt x="0" y="0"/>
                </a:cubicBezTo>
                <a:lnTo>
                  <a:pt x="1293237" y="0"/>
                </a:ln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4BD7F71-D12B-4F27-1505-FF681CF55F7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50564" y="2303028"/>
            <a:ext cx="5829147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B87C65D-4EF3-18C8-18A8-477F87A37E5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940842" y="2303028"/>
            <a:ext cx="3485184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AEFFA34C-885D-E995-D8F9-B4ACFBF31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C6639AD7-128F-B39D-B45F-0F22A2C6D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 rot="5400000">
            <a:off x="6072641" y="-5676015"/>
            <a:ext cx="443344" cy="11795374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48479A23-C29C-C711-510C-05B69B882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1443" r="10857"/>
          <a:stretch/>
        </p:blipFill>
        <p:spPr>
          <a:xfrm rot="16200000">
            <a:off x="-6447" y="6444"/>
            <a:ext cx="1961253" cy="1948364"/>
          </a:xfrm>
          <a:custGeom>
            <a:avLst/>
            <a:gdLst>
              <a:gd name="connsiteX0" fmla="*/ 1961253 w 1961253"/>
              <a:gd name="connsiteY0" fmla="*/ 0 h 1948364"/>
              <a:gd name="connsiteX1" fmla="*/ 1961253 w 1961253"/>
              <a:gd name="connsiteY1" fmla="*/ 1948364 h 1948364"/>
              <a:gd name="connsiteX2" fmla="*/ 0 w 1961253"/>
              <a:gd name="connsiteY2" fmla="*/ 1948364 h 1948364"/>
              <a:gd name="connsiteX3" fmla="*/ 0 w 1961253"/>
              <a:gd name="connsiteY3" fmla="*/ 0 h 194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1253" h="1948364">
                <a:moveTo>
                  <a:pt x="1961253" y="0"/>
                </a:moveTo>
                <a:lnTo>
                  <a:pt x="1961253" y="1948364"/>
                </a:lnTo>
                <a:lnTo>
                  <a:pt x="0" y="194836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Image 2">
            <a:extLst>
              <a:ext uri="{FF2B5EF4-FFF2-40B4-BE49-F238E27FC236}">
                <a16:creationId xmlns:a16="http://schemas.microsoft.com/office/drawing/2014/main" id="{F3DC42FA-4B8F-2EFC-CAB4-1CCAB93BE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6626" y="4929577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650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0"/>
            <a:ext cx="12216063" cy="346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10511627" cy="1012785"/>
          </a:xfrm>
        </p:spPr>
        <p:txBody>
          <a:bodyPr tIns="0" bIns="0"/>
          <a:lstStyle>
            <a:lvl1pPr algn="ctr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4D6DED8E-165F-59D7-F01C-4EF0446E5FC0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914400" y="2316067"/>
            <a:ext cx="10511627" cy="3948557"/>
          </a:xfrm>
        </p:spPr>
        <p:txBody>
          <a:bodyPr lIns="91440" tIns="91440" rIns="91440" bIns="9144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2933FDAB-13EE-5F9F-5DFC-A5A60BC636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508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EB515B5-2D9F-58E1-6E3C-CCBF105D8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27501" y="0"/>
            <a:ext cx="4671276" cy="6857999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>
            <a:extLst>
              <a:ext uri="{FF2B5EF4-FFF2-40B4-BE49-F238E27FC236}">
                <a16:creationId xmlns:a16="http://schemas.microsoft.com/office/drawing/2014/main" id="{5CCFEDF9-5B69-87BA-8A33-35033DA40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66586" y="0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1" y="849782"/>
            <a:ext cx="5715000" cy="2727709"/>
          </a:xfrm>
        </p:spPr>
        <p:txBody>
          <a:bodyPr tIns="0" bIns="0" anchor="b" anchorCtr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6F10CB4-CF79-A942-DA9C-04CBB7C89D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1" y="3813606"/>
            <a:ext cx="5715000" cy="2234642"/>
          </a:xfrm>
        </p:spPr>
        <p:txBody>
          <a:bodyPr lIns="91440" tIns="0" rIns="91440" bIns="0" anchor="t" anchorCtr="0">
            <a:norm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0"/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952" y="758952"/>
            <a:ext cx="3932237" cy="1524662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58952" y="2286000"/>
            <a:ext cx="3932237" cy="356708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7" y="741459"/>
            <a:ext cx="6242839" cy="5119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0938" y="755372"/>
            <a:ext cx="3931920" cy="1527048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0938" y="2286001"/>
            <a:ext cx="393192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262700" y="987425"/>
            <a:ext cx="6172200" cy="4873625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>
            <a:extLst>
              <a:ext uri="{FF2B5EF4-FFF2-40B4-BE49-F238E27FC236}">
                <a16:creationId xmlns:a16="http://schemas.microsoft.com/office/drawing/2014/main" id="{EFFAEAD9-58A9-096B-C6D0-58F7AD08E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6583680" cy="153135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400" y="2834640"/>
            <a:ext cx="6583680" cy="3207344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114D1E-7749-DD58-8782-318E4F679D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537D12D-0FCA-3396-988D-452D3D526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710CE8-8A83-C0D3-623E-AFCC6C6A2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332509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AA66C80-37C3-6D28-7564-733A30B2C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9353550" y="0"/>
            <a:ext cx="2838450" cy="2857958"/>
            <a:chOff x="0" y="0"/>
            <a:chExt cx="2838450" cy="2857958"/>
          </a:xfrm>
        </p:grpSpPr>
        <p:sp>
          <p:nvSpPr>
            <p:cNvPr id="12" name="Freeform: Shape 28">
              <a:extLst>
                <a:ext uri="{FF2B5EF4-FFF2-40B4-BE49-F238E27FC236}">
                  <a16:creationId xmlns:a16="http://schemas.microsoft.com/office/drawing/2014/main" id="{D9DB7C23-E0CF-A75F-BFFD-4E7679AF4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15" name="Freeform: Shape 15">
              <a:extLst>
                <a:ext uri="{FF2B5EF4-FFF2-40B4-BE49-F238E27FC236}">
                  <a16:creationId xmlns:a16="http://schemas.microsoft.com/office/drawing/2014/main" id="{4D62A0CC-A0CE-403A-A167-27225B2C6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1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Image 2">
              <a:extLst>
                <a:ext uri="{FF2B5EF4-FFF2-40B4-BE49-F238E27FC236}">
                  <a16:creationId xmlns:a16="http://schemas.microsoft.com/office/drawing/2014/main" id="{F8AD83DA-A293-6D56-F606-7C98C403A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458332" y="590133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702441" y="1061623"/>
            <a:ext cx="5723586" cy="4739104"/>
          </a:xfrm>
        </p:spPr>
        <p:txBody>
          <a:bodyPr tIns="0" bIns="0" anchor="ctr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979AC40-7C15-9431-5B1A-415655A7FC0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3345" y="0"/>
            <a:ext cx="4344695" cy="63595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3189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6F8B46B-EF6E-BC12-09E2-0F3B77919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7B4F11-E150-473B-98F5-6E6AC9646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A8E2FA61-C047-21BB-AA50-F84AD768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5760023" y="3764463"/>
            <a:ext cx="2812357" cy="3394143"/>
          </a:xfrm>
          <a:custGeom>
            <a:avLst/>
            <a:gdLst>
              <a:gd name="connsiteX0" fmla="*/ 0 w 2812357"/>
              <a:gd name="connsiteY0" fmla="*/ 0 h 3394143"/>
              <a:gd name="connsiteX1" fmla="*/ 2812357 w 2812357"/>
              <a:gd name="connsiteY1" fmla="*/ 3394143 h 3394143"/>
              <a:gd name="connsiteX2" fmla="*/ 0 w 2812357"/>
              <a:gd name="connsiteY2" fmla="*/ 3394143 h 339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357" h="3394143">
                <a:moveTo>
                  <a:pt x="0" y="0"/>
                </a:moveTo>
                <a:lnTo>
                  <a:pt x="2812357" y="3394143"/>
                </a:lnTo>
                <a:lnTo>
                  <a:pt x="0" y="339414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1A2791BA-760E-9FA5-8743-D0B699FC9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63854"/>
            <a:ext cx="435241" cy="3394146"/>
          </a:xfrm>
          <a:custGeom>
            <a:avLst/>
            <a:gdLst>
              <a:gd name="connsiteX0" fmla="*/ 435241 w 435241"/>
              <a:gd name="connsiteY0" fmla="*/ 0 h 3394146"/>
              <a:gd name="connsiteX1" fmla="*/ 435241 w 435241"/>
              <a:gd name="connsiteY1" fmla="*/ 3394146 h 3394146"/>
              <a:gd name="connsiteX2" fmla="*/ 0 w 435241"/>
              <a:gd name="connsiteY2" fmla="*/ 3394146 h 3394146"/>
              <a:gd name="connsiteX3" fmla="*/ 0 w 435241"/>
              <a:gd name="connsiteY3" fmla="*/ 523525 h 339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241" h="3394146">
                <a:moveTo>
                  <a:pt x="435241" y="0"/>
                </a:moveTo>
                <a:lnTo>
                  <a:pt x="435241" y="3394146"/>
                </a:lnTo>
                <a:lnTo>
                  <a:pt x="0" y="3394146"/>
                </a:lnTo>
                <a:lnTo>
                  <a:pt x="0" y="5235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6A03F2-8C7B-D33B-0E8F-24D4800D5C0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1057275"/>
            <a:ext cx="5259554" cy="2495028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51465C6-2CDE-B5BF-F22E-CBDD44E86CFC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914400" y="3808750"/>
            <a:ext cx="5259554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55126063-BDEE-A1AB-FDAE-DD9B98CACD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14194" y="410780"/>
            <a:ext cx="4344695" cy="6447220"/>
          </a:xfrm>
          <a:solidFill>
            <a:schemeClr val="accent3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mage 1">
            <a:extLst>
              <a:ext uri="{FF2B5EF4-FFF2-40B4-BE49-F238E27FC236}">
                <a16:creationId xmlns:a16="http://schemas.microsoft.com/office/drawing/2014/main" id="{2A3EC91E-4089-D366-06D3-3E66F93DF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-9389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3" name="Image 4">
            <a:extLst>
              <a:ext uri="{FF2B5EF4-FFF2-40B4-BE49-F238E27FC236}">
                <a16:creationId xmlns:a16="http://schemas.microsoft.com/office/drawing/2014/main" id="{EC46DC71-C12A-96C8-3FE2-AA95AB58B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0565" y="1057274"/>
            <a:ext cx="7965461" cy="994164"/>
          </a:xfrm>
        </p:spPr>
        <p:txBody>
          <a:bodyPr lIns="91440" tIns="0" rIns="91440" bIns="0" anchor="b" anchorCtr="0">
            <a:noAutofit/>
          </a:bodyPr>
          <a:lstStyle>
            <a:lvl1pPr algn="l">
              <a:lnSpc>
                <a:spcPct val="100000"/>
              </a:lnSpc>
              <a:defRPr sz="36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B20F5EA7-881C-8FB7-EAC9-89C8F2E5865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60565" y="2303029"/>
            <a:ext cx="7965460" cy="3497698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ED7A50D8-0839-EC58-FFBE-315A20995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4809" y="1057274"/>
            <a:ext cx="7043617" cy="252021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Image 0">
            <a:extLst>
              <a:ext uri="{FF2B5EF4-FFF2-40B4-BE49-F238E27FC236}">
                <a16:creationId xmlns:a16="http://schemas.microsoft.com/office/drawing/2014/main" id="{CD2D664E-6702-6607-A37E-2E9961449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>
            <a:extLst>
              <a:ext uri="{FF2B5EF4-FFF2-40B4-BE49-F238E27FC236}">
                <a16:creationId xmlns:a16="http://schemas.microsoft.com/office/drawing/2014/main" id="{951C5737-DF7E-D671-AC74-9E488335B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>
            <a:extLst>
              <a:ext uri="{FF2B5EF4-FFF2-40B4-BE49-F238E27FC236}">
                <a16:creationId xmlns:a16="http://schemas.microsoft.com/office/drawing/2014/main" id="{B9036D42-A06F-E6EE-BB91-8BAF04519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>
            <a:extLst>
              <a:ext uri="{FF2B5EF4-FFF2-40B4-BE49-F238E27FC236}">
                <a16:creationId xmlns:a16="http://schemas.microsoft.com/office/drawing/2014/main" id="{86E0540C-3355-A50D-AC61-047B54B70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B00F713C-1CC6-5879-0410-95F179D56A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E40D3F2-4A7A-F909-AC98-0B402B26776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64808" y="3808750"/>
            <a:ext cx="7043618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1629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>
            <a:extLst>
              <a:ext uri="{FF2B5EF4-FFF2-40B4-BE49-F238E27FC236}">
                <a16:creationId xmlns:a16="http://schemas.microsoft.com/office/drawing/2014/main" id="{3C7B0BB3-A5CA-7C72-DC39-AD00EC909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427336"/>
            <a:ext cx="3202546" cy="3430665"/>
          </a:xfrm>
          <a:custGeom>
            <a:avLst/>
            <a:gdLst>
              <a:gd name="connsiteX0" fmla="*/ 0 w 3202546"/>
              <a:gd name="connsiteY0" fmla="*/ 0 h 3430665"/>
              <a:gd name="connsiteX1" fmla="*/ 3202546 w 3202546"/>
              <a:gd name="connsiteY1" fmla="*/ 0 h 3430665"/>
              <a:gd name="connsiteX2" fmla="*/ 3202546 w 3202546"/>
              <a:gd name="connsiteY2" fmla="*/ 3430665 h 3430665"/>
              <a:gd name="connsiteX3" fmla="*/ 0 w 3202546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0665">
                <a:moveTo>
                  <a:pt x="0" y="0"/>
                </a:moveTo>
                <a:lnTo>
                  <a:pt x="3202546" y="0"/>
                </a:lnTo>
                <a:lnTo>
                  <a:pt x="3202546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07871527-68A5-0A5C-F5A6-A80523BAC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654149"/>
            <a:ext cx="3202546" cy="3203852"/>
          </a:xfrm>
          <a:custGeom>
            <a:avLst/>
            <a:gdLst>
              <a:gd name="connsiteX0" fmla="*/ 3202546 w 3202546"/>
              <a:gd name="connsiteY0" fmla="*/ 0 h 3203852"/>
              <a:gd name="connsiteX1" fmla="*/ 3202546 w 3202546"/>
              <a:gd name="connsiteY1" fmla="*/ 3203852 h 3203852"/>
              <a:gd name="connsiteX2" fmla="*/ 0 w 3202546"/>
              <a:gd name="connsiteY2" fmla="*/ 3203852 h 3203852"/>
              <a:gd name="connsiteX3" fmla="*/ 0 w 3202546"/>
              <a:gd name="connsiteY3" fmla="*/ 3190718 h 320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203852">
                <a:moveTo>
                  <a:pt x="3202546" y="0"/>
                </a:moveTo>
                <a:lnTo>
                  <a:pt x="3202546" y="3203852"/>
                </a:lnTo>
                <a:lnTo>
                  <a:pt x="0" y="3203852"/>
                </a:lnTo>
                <a:lnTo>
                  <a:pt x="0" y="31907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CEB118B3-9B06-AD11-738A-7A0651F98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5" y="1"/>
            <a:ext cx="3202545" cy="3437345"/>
          </a:xfrm>
          <a:custGeom>
            <a:avLst/>
            <a:gdLst>
              <a:gd name="connsiteX0" fmla="*/ 0 w 3202545"/>
              <a:gd name="connsiteY0" fmla="*/ 0 h 3437345"/>
              <a:gd name="connsiteX1" fmla="*/ 3202545 w 3202545"/>
              <a:gd name="connsiteY1" fmla="*/ 0 h 3437345"/>
              <a:gd name="connsiteX2" fmla="*/ 3202545 w 3202545"/>
              <a:gd name="connsiteY2" fmla="*/ 3437345 h 3437345"/>
              <a:gd name="connsiteX3" fmla="*/ 0 w 320254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5" h="3437345">
                <a:moveTo>
                  <a:pt x="0" y="0"/>
                </a:moveTo>
                <a:lnTo>
                  <a:pt x="3202545" y="0"/>
                </a:lnTo>
                <a:lnTo>
                  <a:pt x="320254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0EA94262-504E-06F2-F383-E832C37B1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6681"/>
            <a:ext cx="3202546" cy="3436477"/>
          </a:xfrm>
          <a:custGeom>
            <a:avLst/>
            <a:gdLst>
              <a:gd name="connsiteX0" fmla="*/ 0 w 3202546"/>
              <a:gd name="connsiteY0" fmla="*/ 0 h 3436477"/>
              <a:gd name="connsiteX1" fmla="*/ 3202546 w 3202546"/>
              <a:gd name="connsiteY1" fmla="*/ 3214418 h 3436477"/>
              <a:gd name="connsiteX2" fmla="*/ 3202546 w 3202546"/>
              <a:gd name="connsiteY2" fmla="*/ 3436477 h 3436477"/>
              <a:gd name="connsiteX3" fmla="*/ 0 w 3202546"/>
              <a:gd name="connsiteY3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6477">
                <a:moveTo>
                  <a:pt x="0" y="0"/>
                </a:moveTo>
                <a:lnTo>
                  <a:pt x="3202546" y="3214418"/>
                </a:lnTo>
                <a:lnTo>
                  <a:pt x="3202546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399" y="834635"/>
            <a:ext cx="7796464" cy="1222385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BFBCB81C-7599-87A1-8037-5FB8C374503A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6FF02D51-6992-3FED-2A19-92E5AC564CF4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914400" y="2303028"/>
            <a:ext cx="3283119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C2762372-3C12-61F8-F131-E4C08A2B1735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4782159" y="2303028"/>
            <a:ext cx="3284951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673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65393"/>
            <a:ext cx="7631709" cy="1091627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ADE444-940A-5A34-8C49-4F15BC33EEC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914400" y="2303028"/>
            <a:ext cx="3283119" cy="4144192"/>
          </a:xfrm>
        </p:spPr>
        <p:txBody>
          <a:bodyPr lIns="91440" tIns="0" rIns="91440" bIns="0">
            <a:normAutofit/>
          </a:bodyPr>
          <a:lstStyle>
            <a:lvl1pPr marL="457200" indent="-457200">
              <a:spcBef>
                <a:spcPts val="1000"/>
              </a:spcBef>
              <a:buFont typeface="+mj-lt"/>
              <a:buAutoNum type="arabicPeriod"/>
              <a:defRPr sz="1800"/>
            </a:lvl1pPr>
            <a:lvl2pPr marL="745236" indent="-342900">
              <a:spcBef>
                <a:spcPts val="1000"/>
              </a:spcBef>
              <a:buFont typeface="+mj-lt"/>
              <a:buAutoNum type="alphaLcPeriod"/>
              <a:defRPr sz="1800"/>
            </a:lvl2pPr>
            <a:lvl3pPr marL="1202436" indent="-342900">
              <a:spcBef>
                <a:spcPts val="1000"/>
              </a:spcBef>
              <a:buFont typeface="+mj-lt"/>
              <a:buAutoNum type="arabicParenR"/>
              <a:defRPr sz="1800"/>
            </a:lvl3pPr>
            <a:lvl4pPr marL="1659636" indent="-342900">
              <a:spcBef>
                <a:spcPts val="1000"/>
              </a:spcBef>
              <a:buFont typeface="+mj-lt"/>
              <a:buAutoNum type="alphaLcParenR"/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79FCB-9A9F-6B60-A95C-FCF020598D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82159" y="2303028"/>
            <a:ext cx="3763950" cy="4144192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indent="-283464">
              <a:spcBef>
                <a:spcPts val="1000"/>
              </a:spcBef>
              <a:defRPr sz="1800"/>
            </a:lvl2pPr>
            <a:lvl3pPr indent="-283464">
              <a:spcBef>
                <a:spcPts val="1000"/>
              </a:spcBef>
              <a:defRPr sz="1800"/>
            </a:lvl3pPr>
            <a:lvl4pPr indent="-283464">
              <a:spcBef>
                <a:spcPts val="1000"/>
              </a:spcBef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2912B88E-830A-AD4C-378F-46EF5F7795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89454" y="965393"/>
            <a:ext cx="3202545" cy="5892607"/>
          </a:xfrm>
          <a:custGeom>
            <a:avLst/>
            <a:gdLst>
              <a:gd name="connsiteX0" fmla="*/ 0 w 3202545"/>
              <a:gd name="connsiteY0" fmla="*/ 0 h 6023366"/>
              <a:gd name="connsiteX1" fmla="*/ 3202545 w 3202545"/>
              <a:gd name="connsiteY1" fmla="*/ 0 h 6023366"/>
              <a:gd name="connsiteX2" fmla="*/ 3202545 w 3202545"/>
              <a:gd name="connsiteY2" fmla="*/ 3165406 h 6023366"/>
              <a:gd name="connsiteX3" fmla="*/ 2923656 w 3202545"/>
              <a:gd name="connsiteY3" fmla="*/ 3179481 h 6023366"/>
              <a:gd name="connsiteX4" fmla="*/ 364096 w 3202545"/>
              <a:gd name="connsiteY4" fmla="*/ 6016124 h 6023366"/>
              <a:gd name="connsiteX5" fmla="*/ 364096 w 3202545"/>
              <a:gd name="connsiteY5" fmla="*/ 6023364 h 6023366"/>
              <a:gd name="connsiteX6" fmla="*/ 1231541 w 3202545"/>
              <a:gd name="connsiteY6" fmla="*/ 6023364 h 6023366"/>
              <a:gd name="connsiteX7" fmla="*/ 1241636 w 3202545"/>
              <a:gd name="connsiteY7" fmla="*/ 5822974 h 6023366"/>
              <a:gd name="connsiteX8" fmla="*/ 3012253 w 3202545"/>
              <a:gd name="connsiteY8" fmla="*/ 4042481 h 6023366"/>
              <a:gd name="connsiteX9" fmla="*/ 3202545 w 3202545"/>
              <a:gd name="connsiteY9" fmla="*/ 4032784 h 6023366"/>
              <a:gd name="connsiteX10" fmla="*/ 3202545 w 3202545"/>
              <a:gd name="connsiteY10" fmla="*/ 4033098 h 6023366"/>
              <a:gd name="connsiteX11" fmla="*/ 3012291 w 3202545"/>
              <a:gd name="connsiteY11" fmla="*/ 4042794 h 6023366"/>
              <a:gd name="connsiteX12" fmla="*/ 1242011 w 3202545"/>
              <a:gd name="connsiteY12" fmla="*/ 5823008 h 6023366"/>
              <a:gd name="connsiteX13" fmla="*/ 1231918 w 3202545"/>
              <a:gd name="connsiteY13" fmla="*/ 6023365 h 6023366"/>
              <a:gd name="connsiteX14" fmla="*/ 3202545 w 3202545"/>
              <a:gd name="connsiteY14" fmla="*/ 6023365 h 6023366"/>
              <a:gd name="connsiteX15" fmla="*/ 3202545 w 3202545"/>
              <a:gd name="connsiteY15" fmla="*/ 6023366 h 6023366"/>
              <a:gd name="connsiteX16" fmla="*/ 0 w 3202545"/>
              <a:gd name="connsiteY16" fmla="*/ 6023366 h 602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02545" h="6023366">
                <a:moveTo>
                  <a:pt x="0" y="0"/>
                </a:moveTo>
                <a:lnTo>
                  <a:pt x="3202545" y="0"/>
                </a:lnTo>
                <a:lnTo>
                  <a:pt x="3202545" y="3165406"/>
                </a:lnTo>
                <a:lnTo>
                  <a:pt x="2923656" y="3179481"/>
                </a:lnTo>
                <a:cubicBezTo>
                  <a:pt x="1485615" y="3325450"/>
                  <a:pt x="364096" y="4539349"/>
                  <a:pt x="364096" y="6016124"/>
                </a:cubicBezTo>
                <a:lnTo>
                  <a:pt x="364096" y="6023364"/>
                </a:lnTo>
                <a:lnTo>
                  <a:pt x="1231541" y="6023364"/>
                </a:lnTo>
                <a:lnTo>
                  <a:pt x="1241636" y="5822974"/>
                </a:lnTo>
                <a:cubicBezTo>
                  <a:pt x="1336361" y="4887576"/>
                  <a:pt x="2077946" y="4138236"/>
                  <a:pt x="3012253" y="4042481"/>
                </a:cubicBezTo>
                <a:lnTo>
                  <a:pt x="3202545" y="4032784"/>
                </a:lnTo>
                <a:lnTo>
                  <a:pt x="3202545" y="4033098"/>
                </a:lnTo>
                <a:lnTo>
                  <a:pt x="3012291" y="4042794"/>
                </a:lnTo>
                <a:cubicBezTo>
                  <a:pt x="2078162" y="4138534"/>
                  <a:pt x="1336718" y="4887757"/>
                  <a:pt x="1242011" y="5823008"/>
                </a:cubicBezTo>
                <a:lnTo>
                  <a:pt x="1231918" y="6023365"/>
                </a:lnTo>
                <a:lnTo>
                  <a:pt x="3202545" y="6023365"/>
                </a:lnTo>
                <a:lnTo>
                  <a:pt x="3202545" y="6023366"/>
                </a:lnTo>
                <a:lnTo>
                  <a:pt x="0" y="602336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9152F76-E42E-3D76-6BDB-2FA0D6921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353550" y="4000041"/>
            <a:ext cx="2838450" cy="2857959"/>
            <a:chOff x="12797096" y="4000041"/>
            <a:chExt cx="2838450" cy="2857959"/>
          </a:xfrm>
        </p:grpSpPr>
        <p:sp>
          <p:nvSpPr>
            <p:cNvPr id="20" name="Freeform: Shape 28">
              <a:extLst>
                <a:ext uri="{FF2B5EF4-FFF2-40B4-BE49-F238E27FC236}">
                  <a16:creationId xmlns:a16="http://schemas.microsoft.com/office/drawing/2014/main" id="{ED0348C7-D83F-0AD7-2539-41219A795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2797096" y="4000041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21" name="Freeform: Shape 25">
              <a:extLst>
                <a:ext uri="{FF2B5EF4-FFF2-40B4-BE49-F238E27FC236}">
                  <a16:creationId xmlns:a16="http://schemas.microsoft.com/office/drawing/2014/main" id="{E911AA2D-BE77-278D-CD2E-2EB3E180F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664918" y="4867733"/>
              <a:ext cx="1970627" cy="1990267"/>
            </a:xfrm>
            <a:custGeom>
              <a:avLst/>
              <a:gdLst>
                <a:gd name="connsiteX0" fmla="*/ 0 w 1970627"/>
                <a:gd name="connsiteY0" fmla="*/ 0 h 1990267"/>
                <a:gd name="connsiteX1" fmla="*/ 1970627 w 1970627"/>
                <a:gd name="connsiteY1" fmla="*/ 0 h 1990267"/>
                <a:gd name="connsiteX2" fmla="*/ 1960534 w 1970627"/>
                <a:gd name="connsiteY2" fmla="*/ 200357 h 1990267"/>
                <a:gd name="connsiteX3" fmla="*/ 190254 w 1970627"/>
                <a:gd name="connsiteY3" fmla="*/ 1980571 h 1990267"/>
                <a:gd name="connsiteX4" fmla="*/ 0 w 1970627"/>
                <a:gd name="connsiteY4" fmla="*/ 1990267 h 199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627" h="1990267">
                  <a:moveTo>
                    <a:pt x="0" y="0"/>
                  </a:moveTo>
                  <a:lnTo>
                    <a:pt x="1970627" y="0"/>
                  </a:lnTo>
                  <a:lnTo>
                    <a:pt x="1960534" y="200357"/>
                  </a:lnTo>
                  <a:cubicBezTo>
                    <a:pt x="1865827" y="1135608"/>
                    <a:pt x="1124383" y="1884831"/>
                    <a:pt x="190254" y="1980571"/>
                  </a:cubicBezTo>
                  <a:lnTo>
                    <a:pt x="0" y="19902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Freeform: Shape 15">
              <a:extLst>
                <a:ext uri="{FF2B5EF4-FFF2-40B4-BE49-F238E27FC236}">
                  <a16:creationId xmlns:a16="http://schemas.microsoft.com/office/drawing/2014/main" id="{B6CE0BA6-C0FD-AC39-6C31-8477E0CAF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4632096" y="5844983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Image 2">
              <a:extLst>
                <a:ext uri="{FF2B5EF4-FFF2-40B4-BE49-F238E27FC236}">
                  <a16:creationId xmlns:a16="http://schemas.microsoft.com/office/drawing/2014/main" id="{666AD1A4-36DE-12F3-BB78-BA678A595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402193" y="5492845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4" name="Slide Number Placeholder 2">
            <a:extLst>
              <a:ext uri="{FF2B5EF4-FFF2-40B4-BE49-F238E27FC236}">
                <a16:creationId xmlns:a16="http://schemas.microsoft.com/office/drawing/2014/main" id="{79071EEC-EAD1-8B22-009A-68E74589A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62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28259CF0-6BC5-3693-6F49-C4489C07C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9454" y="-2546"/>
            <a:ext cx="3202546" cy="3441072"/>
          </a:xfrm>
          <a:custGeom>
            <a:avLst/>
            <a:gdLst>
              <a:gd name="connsiteX0" fmla="*/ 3202546 w 3202546"/>
              <a:gd name="connsiteY0" fmla="*/ 0 h 3441072"/>
              <a:gd name="connsiteX1" fmla="*/ 3202546 w 3202546"/>
              <a:gd name="connsiteY1" fmla="*/ 3441072 h 3441072"/>
              <a:gd name="connsiteX2" fmla="*/ 0 w 3202546"/>
              <a:gd name="connsiteY2" fmla="*/ 3441072 h 3441072"/>
              <a:gd name="connsiteX3" fmla="*/ 3082686 w 3202546"/>
              <a:gd name="connsiteY3" fmla="*/ 6086 h 344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41072">
                <a:moveTo>
                  <a:pt x="3202546" y="0"/>
                </a:moveTo>
                <a:lnTo>
                  <a:pt x="3202546" y="3441072"/>
                </a:lnTo>
                <a:lnTo>
                  <a:pt x="0" y="3441072"/>
                </a:lnTo>
                <a:cubicBezTo>
                  <a:pt x="0" y="1653352"/>
                  <a:pt x="1351216" y="182908"/>
                  <a:pt x="3082686" y="6086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6" name="Image 4">
            <a:extLst>
              <a:ext uri="{FF2B5EF4-FFF2-40B4-BE49-F238E27FC236}">
                <a16:creationId xmlns:a16="http://schemas.microsoft.com/office/drawing/2014/main" id="{9019DA73-2516-F3D2-ECDB-620C90483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5665DA82-D253-8EC5-5DFB-F0266ED9F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20086" y="5331514"/>
            <a:ext cx="2148416" cy="1526486"/>
          </a:xfrm>
          <a:custGeom>
            <a:avLst/>
            <a:gdLst>
              <a:gd name="connsiteX0" fmla="*/ 0 w 2148416"/>
              <a:gd name="connsiteY0" fmla="*/ 1526486 h 1526486"/>
              <a:gd name="connsiteX1" fmla="*/ 2098930 w 2148416"/>
              <a:gd name="connsiteY1" fmla="*/ 135201 h 1526486"/>
              <a:gd name="connsiteX2" fmla="*/ 2148416 w 2148416"/>
              <a:gd name="connsiteY2" fmla="*/ 0 h 1526486"/>
              <a:gd name="connsiteX3" fmla="*/ 0 w 2148416"/>
              <a:gd name="connsiteY3" fmla="*/ 0 h 152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8416" h="1526486">
                <a:moveTo>
                  <a:pt x="0" y="1526486"/>
                </a:moveTo>
                <a:cubicBezTo>
                  <a:pt x="943526" y="1526486"/>
                  <a:pt x="1753109" y="952785"/>
                  <a:pt x="2098930" y="135201"/>
                </a:cubicBezTo>
                <a:lnTo>
                  <a:pt x="21484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 w="50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pic>
        <p:nvPicPr>
          <p:cNvPr id="21" name="Image 2">
            <a:extLst>
              <a:ext uri="{FF2B5EF4-FFF2-40B4-BE49-F238E27FC236}">
                <a16:creationId xmlns:a16="http://schemas.microsoft.com/office/drawing/2014/main" id="{A8B7F1F1-806C-8D65-7340-220A0C465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5400000">
            <a:off x="9991886" y="1247775"/>
            <a:ext cx="2200114" cy="2200114"/>
          </a:xfrm>
          <a:prstGeom prst="rect">
            <a:avLst/>
          </a:prstGeom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id="{E76518D4-6149-BA03-3BE5-6A13A792C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0428" y="6470488"/>
            <a:ext cx="775021" cy="387513"/>
          </a:xfrm>
          <a:custGeom>
            <a:avLst/>
            <a:gdLst>
              <a:gd name="connsiteX0" fmla="*/ 387511 w 775021"/>
              <a:gd name="connsiteY0" fmla="*/ 0 h 387513"/>
              <a:gd name="connsiteX1" fmla="*/ 775021 w 775021"/>
              <a:gd name="connsiteY1" fmla="*/ 387511 h 387513"/>
              <a:gd name="connsiteX2" fmla="*/ 775021 w 775021"/>
              <a:gd name="connsiteY2" fmla="*/ 387513 h 387513"/>
              <a:gd name="connsiteX3" fmla="*/ 1 w 775021"/>
              <a:gd name="connsiteY3" fmla="*/ 387513 h 387513"/>
              <a:gd name="connsiteX4" fmla="*/ 0 w 775021"/>
              <a:gd name="connsiteY4" fmla="*/ 387511 h 387513"/>
              <a:gd name="connsiteX5" fmla="*/ 387511 w 775021"/>
              <a:gd name="connsiteY5" fmla="*/ 0 h 38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021" h="387513">
                <a:moveTo>
                  <a:pt x="387511" y="0"/>
                </a:moveTo>
                <a:cubicBezTo>
                  <a:pt x="601527" y="0"/>
                  <a:pt x="775021" y="173494"/>
                  <a:pt x="775021" y="387511"/>
                </a:cubicBezTo>
                <a:lnTo>
                  <a:pt x="775021" y="387513"/>
                </a:lnTo>
                <a:lnTo>
                  <a:pt x="1" y="387513"/>
                </a:lnTo>
                <a:lnTo>
                  <a:pt x="0" y="387511"/>
                </a:lnTo>
                <a:cubicBezTo>
                  <a:pt x="0" y="173494"/>
                  <a:pt x="173494" y="0"/>
                  <a:pt x="387511" y="0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58F56A7F-403C-059D-4B58-A8D59888A15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14400" y="2331791"/>
            <a:ext cx="6903076" cy="3721817"/>
          </a:xfrm>
        </p:spPr>
        <p:txBody>
          <a:bodyPr t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723BF40-731C-2A5B-FC2F-B59DEF431C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89454" y="3405189"/>
            <a:ext cx="3202546" cy="3452811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3ACD3A33-D8A4-7058-9798-30967E3EF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1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8475" y="457199"/>
            <a:ext cx="987552" cy="24450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accent6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731520"/>
            <a:ext cx="10671048" cy="13620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80" r:id="rId3"/>
    <p:sldLayoutId id="2147483653" r:id="rId4"/>
    <p:sldLayoutId id="2147483668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1" r:id="rId11"/>
    <p:sldLayoutId id="2147483692" r:id="rId12"/>
    <p:sldLayoutId id="2147483676" r:id="rId13"/>
    <p:sldLayoutId id="2147483656" r:id="rId14"/>
    <p:sldLayoutId id="2147483657" r:id="rId15"/>
    <p:sldLayoutId id="2147483658" r:id="rId16"/>
    <p:sldLayoutId id="2147483659" r:id="rId17"/>
  </p:sldLayoutIdLst>
  <p:hf sldNum="0"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38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14.png"/><Relationship Id="rId9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7FF65-A536-F639-8591-ED024C223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9790" y="810227"/>
            <a:ext cx="6392421" cy="3831221"/>
          </a:xfrm>
        </p:spPr>
        <p:txBody>
          <a:bodyPr anchor="ctr"/>
          <a:lstStyle/>
          <a:p>
            <a:r>
              <a:rPr lang="en-CA" dirty="0"/>
              <a:t>ROMPIENDO EL JUEGO</a:t>
            </a: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E1A555-4050-58B4-BCE8-63FDD57BA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865" y="157728"/>
            <a:ext cx="2346855" cy="33328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A5AD2B7-5EFD-ED6A-D787-83B68F7C26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14" y="6332139"/>
            <a:ext cx="466790" cy="4858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3B87D4-55BD-C113-D0E9-9B62D83EC9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1559" y="1796255"/>
            <a:ext cx="2915057" cy="11717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5DA472-9B24-7971-4DB2-37A9B7D2A0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99115" y="3092966"/>
            <a:ext cx="3608008" cy="3429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3BA1CD-85BF-602C-1E03-E619073A0D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865" y="3844414"/>
            <a:ext cx="6401693" cy="213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437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3AEB92-6DDA-4CF5-BB5E-3E5C58F5517E}"/>
              </a:ext>
            </a:extLst>
          </p:cNvPr>
          <p:cNvSpPr txBox="1"/>
          <p:nvPr/>
        </p:nvSpPr>
        <p:spPr>
          <a:xfrm>
            <a:off x="9906537" y="2242491"/>
            <a:ext cx="174122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i="0" u="none" strike="noStrike" baseline="0" dirty="0">
                <a:solidFill>
                  <a:srgbClr val="0D5AE6"/>
                </a:solidFill>
                <a:latin typeface="SRASans1.0-Bold"/>
              </a:rPr>
              <a:t>Tabla 6.4a 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SRASans1.0-Book"/>
              </a:rPr>
              <a:t>Tabla de evaluación: madurez organizacional en el trabajo híbrido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764406-9402-289A-6687-926F30836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241" y="655921"/>
            <a:ext cx="8220063" cy="509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059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9A9970-5E11-3E71-EB05-90BC3117D7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D8EB78C-BAEF-AB75-6D4F-1328F7A00C21}"/>
              </a:ext>
            </a:extLst>
          </p:cNvPr>
          <p:cNvSpPr txBox="1"/>
          <p:nvPr/>
        </p:nvSpPr>
        <p:spPr>
          <a:xfrm>
            <a:off x="9906537" y="2242491"/>
            <a:ext cx="174122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i="0" u="none" strike="noStrike" baseline="0" dirty="0">
                <a:solidFill>
                  <a:srgbClr val="0D5AE6"/>
                </a:solidFill>
                <a:latin typeface="SRASans1.0-Bold"/>
              </a:rPr>
              <a:t>Tabla 6.4b 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SRASans1.0-Book"/>
              </a:rPr>
              <a:t>Tabla de evaluación: madurez organizacional en el trabajo híbrido</a:t>
            </a: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1209F8-4E91-AA3F-7405-D5DCBF151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556" y="0"/>
            <a:ext cx="63614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101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D48AD1-2CF9-86FC-77C2-78CE7C01B6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70B42D4-CA0E-BEDC-5B3B-49A7BB33D4EC}"/>
              </a:ext>
            </a:extLst>
          </p:cNvPr>
          <p:cNvSpPr txBox="1"/>
          <p:nvPr/>
        </p:nvSpPr>
        <p:spPr>
          <a:xfrm>
            <a:off x="9906537" y="2242491"/>
            <a:ext cx="174122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i="0" u="none" strike="noStrike" baseline="0" dirty="0">
                <a:solidFill>
                  <a:srgbClr val="0D5AE6"/>
                </a:solidFill>
                <a:latin typeface="SRASans1.0-Bold"/>
              </a:rPr>
              <a:t>Tabla 6.4c 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SRASans1.0-Book"/>
              </a:rPr>
              <a:t>Tabla de evaluación: madurez organizacional en el trabajo híbrido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EB8FAF-DB64-9F5A-5CEC-9A6D2837F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019" y="37655"/>
            <a:ext cx="6897063" cy="3334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CC5C53-E72C-2B56-C76D-AE016C414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676" y="329183"/>
            <a:ext cx="6963747" cy="24292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3821F3-F595-DDAC-41DB-BF5D14C0C8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7362" y="2716529"/>
            <a:ext cx="6897063" cy="479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45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D62608-F5E4-7EC0-5EF0-4F988DDDE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884" y="497250"/>
            <a:ext cx="9875463" cy="999746"/>
          </a:xfrm>
        </p:spPr>
        <p:txBody>
          <a:bodyPr/>
          <a:lstStyle/>
          <a:p>
            <a:r>
              <a:rPr lang="es-ES" noProof="0" dirty="0"/>
              <a:t>Reflexiones finales 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983D37D-D466-63AA-CE24-3CA641AC5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237" y="3419473"/>
            <a:ext cx="9526" cy="1905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55036E0-AF4D-DC6F-8A88-530B8569A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237" y="3419473"/>
            <a:ext cx="9526" cy="1905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590E020-8444-5059-0627-2886C89743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14" y="6332139"/>
            <a:ext cx="466790" cy="4858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75146D-271F-20E4-2C38-3851008ED7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3648" y="1632560"/>
            <a:ext cx="5782482" cy="7430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D82E9A-851C-CAA2-B5AB-6923E77680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5052" y="2375614"/>
            <a:ext cx="6439799" cy="8478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9FF4461-11A7-E285-B9B8-CF8D760D1F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1504" y="3359021"/>
            <a:ext cx="6134956" cy="74305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1D47D5F-4D8D-6539-6B06-5D2D727A5C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01071" y="4237639"/>
            <a:ext cx="6801799" cy="8002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E582E02-B38E-7DCB-3C3D-270A758B41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06407" y="5217605"/>
            <a:ext cx="6211167" cy="85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021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A17900-2669-9D12-0B09-D6AEE42B3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607" y="972217"/>
            <a:ext cx="8231409" cy="491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392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4917F-1F50-87D5-07B2-15A2CFCD9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 Capitulos</a:t>
            </a: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35F1CD-821B-6812-8651-F5EFCAA9E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455" y="2051100"/>
            <a:ext cx="5992061" cy="5715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3BA03F-A3D7-5D81-062C-59A1ED4BC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728" y="2784815"/>
            <a:ext cx="6249272" cy="6954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BB6BFD-1F6B-9630-61DB-103385E485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484" y="3546917"/>
            <a:ext cx="7011378" cy="7906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72BFF10-C4C1-888C-5534-4077405252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3728" y="4431357"/>
            <a:ext cx="6820852" cy="8192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CF41453-656E-1BD3-32F6-98D4AD5045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1455" y="5443495"/>
            <a:ext cx="6792273" cy="10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502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FC2F7358-1746-3DCA-2AC4-D6B5CB309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4" y="6332139"/>
            <a:ext cx="466790" cy="4858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1B74F0-AD11-AA87-0655-EE4554EE5D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257" y="1702786"/>
            <a:ext cx="7189978" cy="37319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17B52B-F212-A16B-8CBA-85D1E4BA32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8046" y="667646"/>
            <a:ext cx="3562847" cy="587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28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E16F801-BFA9-783E-7720-AC43C0729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4" y="6332139"/>
            <a:ext cx="466790" cy="48584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1003C-D16C-A96A-B961-B67D3E513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/>
              <a:t>El despertar de Ana en Tomorrowland</a:t>
            </a:r>
          </a:p>
          <a:p>
            <a:endParaRPr lang="es-ES" dirty="0"/>
          </a:p>
          <a:p>
            <a:r>
              <a:rPr lang="es-ES" dirty="0"/>
              <a:t>Historia de Elena: liderando la transformación del talento 5.0 en 2035</a:t>
            </a:r>
          </a:p>
          <a:p>
            <a:endParaRPr lang="es-ES" dirty="0"/>
          </a:p>
          <a:p>
            <a:r>
              <a:rPr lang="es-ES" dirty="0"/>
              <a:t>Carlos, una historia de transformación a través de la economía circular en acción: tecnología al servicio de las generaciones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C1C423-683A-2436-027B-187D560BDD84}"/>
              </a:ext>
            </a:extLst>
          </p:cNvPr>
          <p:cNvSpPr txBox="1"/>
          <p:nvPr/>
        </p:nvSpPr>
        <p:spPr>
          <a:xfrm>
            <a:off x="1031526" y="583157"/>
            <a:ext cx="723361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3200" b="1" i="0" u="none" strike="noStrike" baseline="0" dirty="0">
                <a:solidFill>
                  <a:srgbClr val="3D7BEC"/>
                </a:solidFill>
                <a:latin typeface="SRASans1.0-Bold"/>
              </a:rPr>
              <a:t>TRES HISTORIAS QUE TE ACERCAN A LA</a:t>
            </a:r>
          </a:p>
          <a:p>
            <a:pPr algn="l"/>
            <a:r>
              <a:rPr lang="en-CA" sz="3200" b="1" i="0" u="none" strike="noStrike" baseline="0" dirty="0">
                <a:solidFill>
                  <a:srgbClr val="3D7BEC"/>
                </a:solidFill>
                <a:latin typeface="SRASans1.0-Bold"/>
              </a:rPr>
              <a:t>NUEVA REALIDAD LABORAL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913219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DFF3A352-F3A0-BEFD-E48D-F44F9CFC9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4" y="6332139"/>
            <a:ext cx="466790" cy="48584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D5255A6-7B0D-2E08-10E3-B929848DE746}"/>
              </a:ext>
            </a:extLst>
          </p:cNvPr>
          <p:cNvSpPr txBox="1"/>
          <p:nvPr/>
        </p:nvSpPr>
        <p:spPr>
          <a:xfrm>
            <a:off x="9085840" y="1402239"/>
            <a:ext cx="180941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i="0" u="none" strike="noStrike" baseline="0" dirty="0">
                <a:solidFill>
                  <a:srgbClr val="0D5AE6"/>
                </a:solidFill>
                <a:latin typeface="SRASans1.0-Bold"/>
              </a:rPr>
              <a:t>Tabla 6.1.</a:t>
            </a:r>
          </a:p>
          <a:p>
            <a:endParaRPr lang="es-ES" b="1" dirty="0">
              <a:solidFill>
                <a:srgbClr val="0D5AE6"/>
              </a:solidFill>
              <a:latin typeface="SRASans1.0-Bold"/>
            </a:endParaRPr>
          </a:p>
          <a:p>
            <a:r>
              <a:rPr lang="es-ES" sz="1800" b="1" i="0" u="none" strike="noStrike" baseline="0" dirty="0">
                <a:latin typeface="SRASans1.0-Bold"/>
              </a:rPr>
              <a:t>Autoevaluación. ¿Qué competencia necesitas para llegar a Tomorrowland?</a:t>
            </a:r>
          </a:p>
          <a:p>
            <a:endParaRPr lang="es-ES" b="1" dirty="0">
              <a:latin typeface="SRASans1.0-Bold"/>
            </a:endParaRPr>
          </a:p>
          <a:p>
            <a:r>
              <a:rPr lang="es-ES" b="1" dirty="0">
                <a:latin typeface="SRASans1.0-Bold"/>
              </a:rPr>
              <a:t>I</a:t>
            </a: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F1007C-C02A-D2EA-65FB-7549820876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7224" y="1364158"/>
            <a:ext cx="7154273" cy="521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967C30-170F-DB89-8347-9BFEBFB436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E0DB91EE-ED3F-AF50-5482-3DFBA8C01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4" y="6332139"/>
            <a:ext cx="466790" cy="48584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D51660F-8462-748A-B420-1DFF7621D487}"/>
              </a:ext>
            </a:extLst>
          </p:cNvPr>
          <p:cNvSpPr txBox="1"/>
          <p:nvPr/>
        </p:nvSpPr>
        <p:spPr>
          <a:xfrm>
            <a:off x="9085840" y="1402239"/>
            <a:ext cx="180941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i="0" u="none" strike="noStrike" baseline="0" dirty="0">
                <a:solidFill>
                  <a:srgbClr val="0D5AE6"/>
                </a:solidFill>
                <a:latin typeface="SRASans1.0-Bold"/>
              </a:rPr>
              <a:t>Tabla 6.1.</a:t>
            </a:r>
          </a:p>
          <a:p>
            <a:endParaRPr lang="es-ES" b="1" dirty="0">
              <a:solidFill>
                <a:srgbClr val="0D5AE6"/>
              </a:solidFill>
              <a:latin typeface="SRASans1.0-Bold"/>
            </a:endParaRPr>
          </a:p>
          <a:p>
            <a:r>
              <a:rPr lang="es-ES" sz="1800" b="1" i="0" u="none" strike="noStrike" baseline="0" dirty="0">
                <a:latin typeface="SRASans1.0-Bold"/>
              </a:rPr>
              <a:t>Autoevaluación. ¿Qué competencia necesitas para llegar a Tomorrowland?</a:t>
            </a:r>
          </a:p>
          <a:p>
            <a:endParaRPr lang="es-ES" b="1" dirty="0">
              <a:latin typeface="SRASans1.0-Bold"/>
            </a:endParaRPr>
          </a:p>
          <a:p>
            <a:r>
              <a:rPr lang="es-ES" b="1" dirty="0">
                <a:latin typeface="SRASans1.0-Bold"/>
              </a:rPr>
              <a:t>II</a:t>
            </a:r>
            <a:endParaRPr lang="en-C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685335-BB58-D76D-6BB2-CF6963D3B7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987" y="799065"/>
            <a:ext cx="7595801" cy="562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79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B3A16F-FABD-848B-D230-CA3105B7C4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4E6326-C5F3-6C74-4E68-91A768341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4" y="6332139"/>
            <a:ext cx="466790" cy="48584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9553A46-4F4A-1C50-476E-2B2DC9CE1A9D}"/>
              </a:ext>
            </a:extLst>
          </p:cNvPr>
          <p:cNvSpPr txBox="1"/>
          <p:nvPr/>
        </p:nvSpPr>
        <p:spPr>
          <a:xfrm>
            <a:off x="9864534" y="2097092"/>
            <a:ext cx="136641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i="0" u="none" strike="noStrike" baseline="0" dirty="0">
                <a:solidFill>
                  <a:srgbClr val="0D5AE6"/>
                </a:solidFill>
                <a:latin typeface="SRASans1.0-Bold"/>
              </a:rPr>
              <a:t>Tabla 6.2.A 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SRASans1.0-Book"/>
              </a:rPr>
              <a:t>Proyección demográfica</a:t>
            </a:r>
            <a:endParaRPr lang="en-C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AD6410-1E7B-57C3-7EB6-924A2F0533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097" y="1243972"/>
            <a:ext cx="9044355" cy="357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423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E959B1-1DBE-07FA-22E4-5E2BC3DC6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A9C4FE-9AF0-9104-7FCF-ACC63D0D6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4" y="6332139"/>
            <a:ext cx="466790" cy="48584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FF16076-C070-A1E3-9BF0-D0624CEF19E2}"/>
              </a:ext>
            </a:extLst>
          </p:cNvPr>
          <p:cNvSpPr txBox="1"/>
          <p:nvPr/>
        </p:nvSpPr>
        <p:spPr>
          <a:xfrm>
            <a:off x="9761139" y="2161714"/>
            <a:ext cx="174122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i="0" u="none" strike="noStrike" baseline="0" dirty="0">
                <a:solidFill>
                  <a:srgbClr val="0D5AE6"/>
                </a:solidFill>
                <a:latin typeface="SRASans1.0-Bold"/>
              </a:rPr>
              <a:t>Tabla 6.3 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SRASans1.0-Book"/>
              </a:rPr>
              <a:t>Catalizadores globales hacia 2035: transformando el talento en Tomorrowland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726306-EC89-2142-A309-EF5B0BB24E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8705" y="29080"/>
            <a:ext cx="69705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32806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 color block_Win32_SL_v14" id="{59749740-91A0-46B8-82A8-B436C7A8A142}" vid="{B3F8D047-377B-4FC8-B21C-47530C6DE3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DBB56F-4362-4386-A1A1-3DF89889661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719FA4-954C-4FA8-82CB-206659C3B82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04948363-B267-4BAC-8655-100FBEC280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{702ED4E9-645D-412F-8F14-85EFF0BF2D7C}TF8a9b5915-b8c7-461e-8cdd-693d48b5e32371f7b7e2_win32-4bf0b9a2ea37</Template>
  <TotalTime>3247</TotalTime>
  <Words>145</Words>
  <Application>Microsoft Office PowerPoint</Application>
  <PresentationFormat>Panorámica</PresentationFormat>
  <Paragraphs>25</Paragraphs>
  <Slides>13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SRASans1.0-Bold</vt:lpstr>
      <vt:lpstr>SRASans1.0-Book</vt:lpstr>
      <vt:lpstr>Arial</vt:lpstr>
      <vt:lpstr>Arial Black</vt:lpstr>
      <vt:lpstr>Calibri</vt:lpstr>
      <vt:lpstr>Sabon Next LT</vt:lpstr>
      <vt:lpstr>Custom</vt:lpstr>
      <vt:lpstr>ROMPIENDO EL JUEGO     </vt:lpstr>
      <vt:lpstr>Presentación de PowerPoint</vt:lpstr>
      <vt:lpstr>Sub Capitulos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Reflexiones finales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Simon Dolan Landau</dc:creator>
  <cp:lastModifiedBy>Sanchez, Cristina</cp:lastModifiedBy>
  <cp:revision>12</cp:revision>
  <dcterms:created xsi:type="dcterms:W3CDTF">2025-09-23T07:11:49Z</dcterms:created>
  <dcterms:modified xsi:type="dcterms:W3CDTF">2025-10-01T09:25:46Z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SIP_Label_defa4170-0d19-0005-0004-bc88714345d2_Enabled">
    <vt:lpwstr>true</vt:lpwstr>
  </property>
  <property fmtid="{D5CDD505-2E9C-101B-9397-08002B2CF9AE}" pid="4" name="MSIP_Label_defa4170-0d19-0005-0004-bc88714345d2_SetDate">
    <vt:lpwstr>2025-09-23T07:57:36Z</vt:lpwstr>
  </property>
  <property fmtid="{D5CDD505-2E9C-101B-9397-08002B2CF9AE}" pid="5" name="MSIP_Label_defa4170-0d19-0005-0004-bc88714345d2_Method">
    <vt:lpwstr>Standard</vt:lpwstr>
  </property>
  <property fmtid="{D5CDD505-2E9C-101B-9397-08002B2CF9AE}" pid="6" name="MSIP_Label_defa4170-0d19-0005-0004-bc88714345d2_Name">
    <vt:lpwstr>defa4170-0d19-0005-0004-bc88714345d2</vt:lpwstr>
  </property>
  <property fmtid="{D5CDD505-2E9C-101B-9397-08002B2CF9AE}" pid="7" name="MSIP_Label_defa4170-0d19-0005-0004-bc88714345d2_SiteId">
    <vt:lpwstr>ebc4f4fe-da8b-41d8-bfc1-2b88f71fcec6</vt:lpwstr>
  </property>
  <property fmtid="{D5CDD505-2E9C-101B-9397-08002B2CF9AE}" pid="8" name="MSIP_Label_defa4170-0d19-0005-0004-bc88714345d2_ActionId">
    <vt:lpwstr>d9c85001-cb4c-4533-a12b-65e13cdd3830</vt:lpwstr>
  </property>
  <property fmtid="{D5CDD505-2E9C-101B-9397-08002B2CF9AE}" pid="9" name="MSIP_Label_defa4170-0d19-0005-0004-bc88714345d2_ContentBits">
    <vt:lpwstr>0</vt:lpwstr>
  </property>
  <property fmtid="{D5CDD505-2E9C-101B-9397-08002B2CF9AE}" pid="10" name="MSIP_Label_defa4170-0d19-0005-0004-bc88714345d2_Tag">
    <vt:lpwstr>10, 3, 0, 1</vt:lpwstr>
  </property>
</Properties>
</file>