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716" r:id="rId4"/>
    <p:sldMasterId id="2147483878" r:id="rId5"/>
    <p:sldMasterId id="2147483732" r:id="rId6"/>
    <p:sldMasterId id="2147483801" r:id="rId7"/>
    <p:sldMasterId id="2147483742" r:id="rId8"/>
    <p:sldMasterId id="2147483824" r:id="rId9"/>
    <p:sldMasterId id="2147483984" r:id="rId10"/>
    <p:sldMasterId id="2147483859" r:id="rId11"/>
  </p:sldMasterIdLst>
  <p:notesMasterIdLst>
    <p:notesMasterId r:id="rId16"/>
  </p:notesMasterIdLst>
  <p:handoutMasterIdLst>
    <p:handoutMasterId r:id="rId17"/>
  </p:handoutMasterIdLst>
  <p:sldIdLst>
    <p:sldId id="714" r:id="rId12"/>
    <p:sldId id="272" r:id="rId13"/>
    <p:sldId id="72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5C75EF3B-86B8-6647-A64C-81E4B07450B2}">
          <p14:sldIdLst>
            <p14:sldId id="714"/>
            <p14:sldId id="272"/>
            <p14:sldId id="72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2" autoAdjust="0"/>
    <p:restoredTop sz="96327"/>
  </p:normalViewPr>
  <p:slideViewPr>
    <p:cSldViewPr snapToGrid="0">
      <p:cViewPr varScale="1">
        <p:scale>
          <a:sx n="121" d="100"/>
          <a:sy n="121" d="100"/>
        </p:scale>
        <p:origin x="835" y="91"/>
      </p:cViewPr>
      <p:guideLst/>
    </p:cSldViewPr>
  </p:slideViewPr>
  <p:outlineViewPr>
    <p:cViewPr>
      <p:scale>
        <a:sx n="33" d="100"/>
        <a:sy n="33" d="100"/>
      </p:scale>
      <p:origin x="0" y="-125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microsoft.com/office/2018/10/relationships/authors" Target="authors.xml"/><Relationship Id="rId10" Type="http://schemas.openxmlformats.org/officeDocument/2006/relationships/slideMaster" Target="slideMasters/slideMaster8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z, Javier" userId="ebc20b43-25db-4b3a-bd66-ec125ec53e4f" providerId="ADAL" clId="{2B001B50-17E7-40B6-A9DE-FFD4929C8B1E}"/>
    <pc:docChg chg="delSection">
      <pc:chgData name="Ruiz, Javier" userId="ebc20b43-25db-4b3a-bd66-ec125ec53e4f" providerId="ADAL" clId="{2B001B50-17E7-40B6-A9DE-FFD4929C8B1E}" dt="2024-02-15T12:23:12.045" v="14" actId="4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0.sv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12245"/>
            <a:ext cx="7726782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632110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amet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adipiscing elit, sed diam non </a:t>
            </a:r>
            <a:r>
              <a:rPr lang="en-US" dirty="0" err="1"/>
              <a:t>ummy</a:t>
            </a:r>
            <a:r>
              <a:rPr lang="en-US" dirty="0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Tincidunt ut la </a:t>
            </a:r>
            <a:r>
              <a:rPr lang="en-US" dirty="0" err="1"/>
              <a:t>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lorem ipsum dolor sit amet, elit sed. Diam nonummy nibh euismod dolore </a:t>
            </a:r>
            <a:r>
              <a:rPr lang="en-US" dirty="0" err="1"/>
              <a:t>magn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‹Nº›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ut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 dirty="0"/>
              <a:t>Lorem ipsum dolor sit amet, consectetuer adipiscing elit, sed diam nonummy nibh euismod tincidunt ut laoreet dolore magna </a:t>
            </a:r>
            <a:r>
              <a:rPr lang="en-US" dirty="0" err="1"/>
              <a:t>aliquam</a:t>
            </a:r>
            <a:r>
              <a:rPr lang="en-US" dirty="0"/>
              <a:t> erat volutpat.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 dirty="0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amet, consectetuer adipiscing </a:t>
            </a:r>
            <a:r>
              <a:rPr lang="en-US" dirty="0" err="1"/>
              <a:t>eli</a:t>
            </a:r>
            <a:r>
              <a:rPr lang="en-US" dirty="0"/>
              <a:t>.. </a:t>
            </a:r>
          </a:p>
          <a:p>
            <a:pPr lvl="0"/>
            <a:endParaRPr lang="en-US" dirty="0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0.emf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4025" r:id="rId10"/>
    <p:sldLayoutId id="2147483670" r:id="rId11"/>
    <p:sldLayoutId id="2147483671" r:id="rId12"/>
    <p:sldLayoutId id="2147483672" r:id="rId13"/>
    <p:sldLayoutId id="2147484026" r:id="rId14"/>
    <p:sldLayoutId id="214748367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4" r:id="rId2"/>
    <p:sldLayoutId id="2147483883" r:id="rId3"/>
    <p:sldLayoutId id="21474838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9" r:id="rId4"/>
    <p:sldLayoutId id="2147483760" r:id="rId5"/>
    <p:sldLayoutId id="2147483761" r:id="rId6"/>
    <p:sldLayoutId id="2147483762" r:id="rId7"/>
    <p:sldLayoutId id="2147483804" r:id="rId8"/>
    <p:sldLayoutId id="2147483807" r:id="rId9"/>
    <p:sldLayoutId id="2147483810" r:id="rId10"/>
    <p:sldLayoutId id="2147483813" r:id="rId11"/>
    <p:sldLayoutId id="2147483805" r:id="rId12"/>
    <p:sldLayoutId id="2147483808" r:id="rId13"/>
    <p:sldLayoutId id="2147483811" r:id="rId14"/>
    <p:sldLayoutId id="2147484028" r:id="rId15"/>
    <p:sldLayoutId id="2147483806" r:id="rId16"/>
    <p:sldLayoutId id="2147483809" r:id="rId17"/>
    <p:sldLayoutId id="2147483812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2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765" r:id="rId4"/>
    <p:sldLayoutId id="2147483766" r:id="rId5"/>
    <p:sldLayoutId id="2147483767" r:id="rId6"/>
    <p:sldLayoutId id="2147483792" r:id="rId7"/>
    <p:sldLayoutId id="2147483793" r:id="rId8"/>
    <p:sldLayoutId id="2147483794" r:id="rId9"/>
    <p:sldLayoutId id="2147483983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2F0E082-0B13-BB30-2F25-8CAED4DAE6A3}"/>
              </a:ext>
            </a:extLst>
          </p:cNvPr>
          <p:cNvSpPr txBox="1">
            <a:spLocks/>
          </p:cNvSpPr>
          <p:nvPr/>
        </p:nvSpPr>
        <p:spPr>
          <a:xfrm>
            <a:off x="1129520" y="4188445"/>
            <a:ext cx="6327189" cy="79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 dirty="0" err="1"/>
              <a:t>Impulsamos</a:t>
            </a:r>
            <a:r>
              <a:rPr lang="en-US" sz="2800" b="0" dirty="0"/>
              <a:t> la </a:t>
            </a:r>
            <a:r>
              <a:rPr lang="en-US" sz="2800" b="0" dirty="0" err="1"/>
              <a:t>educación</a:t>
            </a:r>
            <a:r>
              <a:rPr lang="en-US" sz="2800" b="0" dirty="0"/>
              <a:t> </a:t>
            </a:r>
            <a:r>
              <a:rPr lang="en-US" sz="2800" dirty="0"/>
              <a:t>para </a:t>
            </a:r>
            <a:r>
              <a:rPr lang="en-US" sz="2800" dirty="0" err="1"/>
              <a:t>todos</a:t>
            </a:r>
            <a:endParaRPr lang="en-US" sz="2800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325274B6-28B0-8BEF-C5B4-9B5BE0F21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205" y="1425689"/>
            <a:ext cx="7731452" cy="2825635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41CE7-CA9E-51D6-ABF9-C4D03D75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2" y="1605014"/>
            <a:ext cx="7435985" cy="700582"/>
          </a:xfrm>
        </p:spPr>
        <p:txBody>
          <a:bodyPr>
            <a:noAutofit/>
          </a:bodyPr>
          <a:lstStyle/>
          <a:p>
            <a:r>
              <a:rPr lang="en-US" sz="3000" dirty="0"/>
              <a:t>Nos </a:t>
            </a:r>
            <a:r>
              <a:rPr lang="en-US" sz="3000" dirty="0" err="1"/>
              <a:t>unimos</a:t>
            </a:r>
            <a:r>
              <a:rPr lang="en-US" sz="3000" dirty="0"/>
              <a:t> a la</a:t>
            </a:r>
          </a:p>
        </p:txBody>
      </p:sp>
      <p:pic>
        <p:nvPicPr>
          <p:cNvPr id="10" name="Imagen 9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39EACEA-8931-7953-DF8C-376D2EA4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26" y="2074287"/>
            <a:ext cx="3579694" cy="2532601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456C5EEC-BE52-B30B-64EB-AFAE9313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19" y="2665049"/>
            <a:ext cx="3474470" cy="1143626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9248141-1262-5EBE-38A8-C0C41BD76166}"/>
              </a:ext>
            </a:extLst>
          </p:cNvPr>
          <p:cNvCxnSpPr>
            <a:cxnSpLocks/>
          </p:cNvCxnSpPr>
          <p:nvPr/>
        </p:nvCxnSpPr>
        <p:spPr>
          <a:xfrm>
            <a:off x="4848286" y="2665049"/>
            <a:ext cx="0" cy="12933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A woman smiles cheerfully as she looks at us through thin-rimmed glasses. She has wavy brown hair and is wearing a blue blouse with white polka dots.">
            <a:extLst>
              <a:ext uri="{FF2B5EF4-FFF2-40B4-BE49-F238E27FC236}">
                <a16:creationId xmlns:a16="http://schemas.microsoft.com/office/drawing/2014/main" id="{ADBD3B30-109D-0958-2CE0-4C7AA70F2F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434" y="2120531"/>
            <a:ext cx="2933700" cy="4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9F46B1A-B82F-F091-E7DD-5917FA24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73" y="1193180"/>
            <a:ext cx="2884380" cy="2040673"/>
          </a:xfrm>
          <a:prstGeom prst="rect">
            <a:avLst/>
          </a:prstGeom>
        </p:spPr>
      </p:pic>
      <p:sp>
        <p:nvSpPr>
          <p:cNvPr id="8" name="Title 17">
            <a:extLst>
              <a:ext uri="{FF2B5EF4-FFF2-40B4-BE49-F238E27FC236}">
                <a16:creationId xmlns:a16="http://schemas.microsoft.com/office/drawing/2014/main" id="{603776AC-5C8E-8DE8-08BA-DDCE65425FF1}"/>
              </a:ext>
            </a:extLst>
          </p:cNvPr>
          <p:cNvSpPr txBox="1">
            <a:spLocks/>
          </p:cNvSpPr>
          <p:nvPr/>
        </p:nvSpPr>
        <p:spPr>
          <a:xfrm>
            <a:off x="1026273" y="2859738"/>
            <a:ext cx="3475250" cy="74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Es </a:t>
            </a:r>
            <a:r>
              <a:rPr lang="en-US" sz="2400" dirty="0" err="1">
                <a:solidFill>
                  <a:schemeClr val="tx1"/>
                </a:solidFill>
              </a:rPr>
              <a:t>una</a:t>
            </a:r>
            <a:r>
              <a:rPr lang="en-US" sz="2400" dirty="0">
                <a:solidFill>
                  <a:schemeClr val="tx1"/>
                </a:solidFill>
              </a:rPr>
              <a:t> red </a:t>
            </a:r>
            <a:r>
              <a:rPr lang="en-US" sz="2400" dirty="0" err="1">
                <a:solidFill>
                  <a:schemeClr val="tx1"/>
                </a:solidFill>
              </a:rPr>
              <a:t>estatal</a:t>
            </a:r>
            <a:r>
              <a:rPr lang="en-US" sz="2400" dirty="0">
                <a:solidFill>
                  <a:schemeClr val="tx1"/>
                </a:solidFill>
              </a:rPr>
              <a:t> de:</a:t>
            </a:r>
          </a:p>
        </p:txBody>
      </p:sp>
      <p:sp>
        <p:nvSpPr>
          <p:cNvPr id="9" name="Body text">
            <a:extLst>
              <a:ext uri="{FF2B5EF4-FFF2-40B4-BE49-F238E27FC236}">
                <a16:creationId xmlns:a16="http://schemas.microsoft.com/office/drawing/2014/main" id="{353029F1-0246-EE8D-40C8-4BCDED39CCB1}"/>
              </a:ext>
            </a:extLst>
          </p:cNvPr>
          <p:cNvSpPr txBox="1">
            <a:spLocks/>
          </p:cNvSpPr>
          <p:nvPr/>
        </p:nvSpPr>
        <p:spPr>
          <a:xfrm>
            <a:off x="1073018" y="3591422"/>
            <a:ext cx="3064083" cy="14217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574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/>
              <a:t>Instituciones</a:t>
            </a: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/>
              <a:t>Centros</a:t>
            </a:r>
            <a:r>
              <a:rPr lang="en-US" sz="2300" dirty="0"/>
              <a:t> </a:t>
            </a:r>
            <a:r>
              <a:rPr lang="en-US" sz="2300" dirty="0" err="1"/>
              <a:t>eduactivos</a:t>
            </a:r>
            <a:endParaRPr lang="en-US" sz="23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8F84B79-B1AC-DFF2-381F-27B6BDCA0DA9}"/>
              </a:ext>
            </a:extLst>
          </p:cNvPr>
          <p:cNvSpPr txBox="1">
            <a:spLocks/>
          </p:cNvSpPr>
          <p:nvPr/>
        </p:nvSpPr>
        <p:spPr>
          <a:xfrm>
            <a:off x="5834742" y="3040607"/>
            <a:ext cx="5710370" cy="1768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Nos </a:t>
            </a:r>
            <a:r>
              <a:rPr lang="en-US" sz="2800" b="0" dirty="0" err="1"/>
              <a:t>comprometemos</a:t>
            </a:r>
            <a:r>
              <a:rPr lang="en-US" sz="2800" b="0" dirty="0"/>
              <a:t> con la </a:t>
            </a:r>
            <a:r>
              <a:rPr lang="en-US" sz="2800" b="0" dirty="0" err="1"/>
              <a:t>empleabilidad</a:t>
            </a:r>
            <a:r>
              <a:rPr lang="en-US" sz="2800" b="0" dirty="0"/>
              <a:t> de </a:t>
            </a:r>
            <a:r>
              <a:rPr lang="en-US" sz="2800" b="0" dirty="0" err="1"/>
              <a:t>los</a:t>
            </a:r>
            <a:r>
              <a:rPr lang="en-US" sz="2800" b="0" dirty="0"/>
              <a:t> </a:t>
            </a:r>
            <a:r>
              <a:rPr lang="en-US" sz="2800" b="0" dirty="0" err="1"/>
              <a:t>jóvenes</a:t>
            </a:r>
            <a:r>
              <a:rPr lang="en-US" sz="2800" b="0" dirty="0"/>
              <a:t> a </a:t>
            </a:r>
            <a:r>
              <a:rPr lang="en-US" sz="2800" b="0" dirty="0" err="1"/>
              <a:t>través</a:t>
            </a:r>
            <a:r>
              <a:rPr lang="en-US" sz="2800" b="0" dirty="0"/>
              <a:t> de </a:t>
            </a:r>
            <a:r>
              <a:rPr lang="en-US" sz="2800" b="0" dirty="0" err="1"/>
              <a:t>una</a:t>
            </a:r>
            <a:r>
              <a:rPr lang="en-US" sz="2800" b="0" dirty="0"/>
              <a:t> </a:t>
            </a:r>
            <a:r>
              <a:rPr lang="en-US" sz="2800" dirty="0" err="1"/>
              <a:t>formación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b="0" dirty="0"/>
              <a:t> de </a:t>
            </a:r>
            <a:r>
              <a:rPr lang="en-US" sz="2800" b="0" dirty="0" err="1"/>
              <a:t>calidad</a:t>
            </a:r>
            <a:endParaRPr lang="en-US" sz="2800" b="0" dirty="0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4301ACA5-C25C-AE53-B5AB-1D364E542E34}"/>
              </a:ext>
            </a:extLst>
          </p:cNvPr>
          <p:cNvSpPr/>
          <p:nvPr/>
        </p:nvSpPr>
        <p:spPr>
          <a:xfrm>
            <a:off x="5140712" y="2555070"/>
            <a:ext cx="6690732" cy="2708306"/>
          </a:xfrm>
          <a:prstGeom prst="roundRect">
            <a:avLst/>
          </a:prstGeom>
          <a:noFill/>
          <a:ln w="254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90732"/>
                      <a:gd name="connsiteY0" fmla="*/ 451393 h 2708306"/>
                      <a:gd name="connsiteX1" fmla="*/ 451393 w 6690732"/>
                      <a:gd name="connsiteY1" fmla="*/ 0 h 2708306"/>
                      <a:gd name="connsiteX2" fmla="*/ 1210257 w 6690732"/>
                      <a:gd name="connsiteY2" fmla="*/ 0 h 2708306"/>
                      <a:gd name="connsiteX3" fmla="*/ 1795483 w 6690732"/>
                      <a:gd name="connsiteY3" fmla="*/ 0 h 2708306"/>
                      <a:gd name="connsiteX4" fmla="*/ 2322829 w 6690732"/>
                      <a:gd name="connsiteY4" fmla="*/ 0 h 2708306"/>
                      <a:gd name="connsiteX5" fmla="*/ 3023813 w 6690732"/>
                      <a:gd name="connsiteY5" fmla="*/ 0 h 2708306"/>
                      <a:gd name="connsiteX6" fmla="*/ 3609039 w 6690732"/>
                      <a:gd name="connsiteY6" fmla="*/ 0 h 2708306"/>
                      <a:gd name="connsiteX7" fmla="*/ 4367903 w 6690732"/>
                      <a:gd name="connsiteY7" fmla="*/ 0 h 2708306"/>
                      <a:gd name="connsiteX8" fmla="*/ 4895249 w 6690732"/>
                      <a:gd name="connsiteY8" fmla="*/ 0 h 2708306"/>
                      <a:gd name="connsiteX9" fmla="*/ 5654113 w 6690732"/>
                      <a:gd name="connsiteY9" fmla="*/ 0 h 2708306"/>
                      <a:gd name="connsiteX10" fmla="*/ 6239339 w 6690732"/>
                      <a:gd name="connsiteY10" fmla="*/ 0 h 2708306"/>
                      <a:gd name="connsiteX11" fmla="*/ 6690732 w 6690732"/>
                      <a:gd name="connsiteY11" fmla="*/ 451393 h 2708306"/>
                      <a:gd name="connsiteX12" fmla="*/ 6690732 w 6690732"/>
                      <a:gd name="connsiteY12" fmla="*/ 1071288 h 2708306"/>
                      <a:gd name="connsiteX13" fmla="*/ 6690732 w 6690732"/>
                      <a:gd name="connsiteY13" fmla="*/ 1709239 h 2708306"/>
                      <a:gd name="connsiteX14" fmla="*/ 6690732 w 6690732"/>
                      <a:gd name="connsiteY14" fmla="*/ 2256913 h 2708306"/>
                      <a:gd name="connsiteX15" fmla="*/ 6239339 w 6690732"/>
                      <a:gd name="connsiteY15" fmla="*/ 2708306 h 2708306"/>
                      <a:gd name="connsiteX16" fmla="*/ 5538354 w 6690732"/>
                      <a:gd name="connsiteY16" fmla="*/ 2708306 h 2708306"/>
                      <a:gd name="connsiteX17" fmla="*/ 4895249 w 6690732"/>
                      <a:gd name="connsiteY17" fmla="*/ 2708306 h 2708306"/>
                      <a:gd name="connsiteX18" fmla="*/ 4425783 w 6690732"/>
                      <a:gd name="connsiteY18" fmla="*/ 2708306 h 2708306"/>
                      <a:gd name="connsiteX19" fmla="*/ 3898436 w 6690732"/>
                      <a:gd name="connsiteY19" fmla="*/ 2708306 h 2708306"/>
                      <a:gd name="connsiteX20" fmla="*/ 3139572 w 6690732"/>
                      <a:gd name="connsiteY20" fmla="*/ 2708306 h 2708306"/>
                      <a:gd name="connsiteX21" fmla="*/ 2496467 w 6690732"/>
                      <a:gd name="connsiteY21" fmla="*/ 2708306 h 2708306"/>
                      <a:gd name="connsiteX22" fmla="*/ 1969121 w 6690732"/>
                      <a:gd name="connsiteY22" fmla="*/ 2708306 h 2708306"/>
                      <a:gd name="connsiteX23" fmla="*/ 1326016 w 6690732"/>
                      <a:gd name="connsiteY23" fmla="*/ 2708306 h 2708306"/>
                      <a:gd name="connsiteX24" fmla="*/ 451393 w 6690732"/>
                      <a:gd name="connsiteY24" fmla="*/ 2708306 h 2708306"/>
                      <a:gd name="connsiteX25" fmla="*/ 0 w 6690732"/>
                      <a:gd name="connsiteY25" fmla="*/ 2256913 h 2708306"/>
                      <a:gd name="connsiteX26" fmla="*/ 0 w 6690732"/>
                      <a:gd name="connsiteY26" fmla="*/ 1618963 h 2708306"/>
                      <a:gd name="connsiteX27" fmla="*/ 0 w 6690732"/>
                      <a:gd name="connsiteY27" fmla="*/ 999067 h 2708306"/>
                      <a:gd name="connsiteX28" fmla="*/ 0 w 6690732"/>
                      <a:gd name="connsiteY28" fmla="*/ 451393 h 2708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690732" h="2708306" extrusionOk="0">
                        <a:moveTo>
                          <a:pt x="0" y="451393"/>
                        </a:moveTo>
                        <a:cubicBezTo>
                          <a:pt x="-10673" y="195513"/>
                          <a:pt x="196775" y="1997"/>
                          <a:pt x="451393" y="0"/>
                        </a:cubicBezTo>
                        <a:cubicBezTo>
                          <a:pt x="744059" y="13134"/>
                          <a:pt x="1041081" y="-28663"/>
                          <a:pt x="1210257" y="0"/>
                        </a:cubicBezTo>
                        <a:cubicBezTo>
                          <a:pt x="1379433" y="28663"/>
                          <a:pt x="1664974" y="-22296"/>
                          <a:pt x="1795483" y="0"/>
                        </a:cubicBezTo>
                        <a:cubicBezTo>
                          <a:pt x="1925992" y="22296"/>
                          <a:pt x="2149247" y="-6392"/>
                          <a:pt x="2322829" y="0"/>
                        </a:cubicBezTo>
                        <a:cubicBezTo>
                          <a:pt x="2496411" y="6392"/>
                          <a:pt x="2737602" y="-33952"/>
                          <a:pt x="3023813" y="0"/>
                        </a:cubicBezTo>
                        <a:cubicBezTo>
                          <a:pt x="3310024" y="33952"/>
                          <a:pt x="3437446" y="-2849"/>
                          <a:pt x="3609039" y="0"/>
                        </a:cubicBezTo>
                        <a:cubicBezTo>
                          <a:pt x="3780632" y="2849"/>
                          <a:pt x="4214413" y="-17498"/>
                          <a:pt x="4367903" y="0"/>
                        </a:cubicBezTo>
                        <a:cubicBezTo>
                          <a:pt x="4521393" y="17498"/>
                          <a:pt x="4731679" y="8234"/>
                          <a:pt x="4895249" y="0"/>
                        </a:cubicBezTo>
                        <a:cubicBezTo>
                          <a:pt x="5058819" y="-8234"/>
                          <a:pt x="5373611" y="-28342"/>
                          <a:pt x="5654113" y="0"/>
                        </a:cubicBezTo>
                        <a:cubicBezTo>
                          <a:pt x="5934615" y="28342"/>
                          <a:pt x="6083906" y="19831"/>
                          <a:pt x="6239339" y="0"/>
                        </a:cubicBezTo>
                        <a:cubicBezTo>
                          <a:pt x="6441626" y="-2689"/>
                          <a:pt x="6698967" y="179513"/>
                          <a:pt x="6690732" y="451393"/>
                        </a:cubicBezTo>
                        <a:cubicBezTo>
                          <a:pt x="6675665" y="698265"/>
                          <a:pt x="6720761" y="785830"/>
                          <a:pt x="6690732" y="1071288"/>
                        </a:cubicBezTo>
                        <a:cubicBezTo>
                          <a:pt x="6660703" y="1356747"/>
                          <a:pt x="6697480" y="1533510"/>
                          <a:pt x="6690732" y="1709239"/>
                        </a:cubicBezTo>
                        <a:cubicBezTo>
                          <a:pt x="6683984" y="1884968"/>
                          <a:pt x="6701691" y="2091409"/>
                          <a:pt x="6690732" y="2256913"/>
                        </a:cubicBezTo>
                        <a:cubicBezTo>
                          <a:pt x="6632363" y="2515795"/>
                          <a:pt x="6457149" y="2686580"/>
                          <a:pt x="6239339" y="2708306"/>
                        </a:cubicBezTo>
                        <a:cubicBezTo>
                          <a:pt x="5945816" y="2692576"/>
                          <a:pt x="5782267" y="2691851"/>
                          <a:pt x="5538354" y="2708306"/>
                        </a:cubicBezTo>
                        <a:cubicBezTo>
                          <a:pt x="5294442" y="2724761"/>
                          <a:pt x="5202532" y="2695629"/>
                          <a:pt x="4895249" y="2708306"/>
                        </a:cubicBezTo>
                        <a:cubicBezTo>
                          <a:pt x="4587966" y="2720983"/>
                          <a:pt x="4608952" y="2685550"/>
                          <a:pt x="4425783" y="2708306"/>
                        </a:cubicBezTo>
                        <a:cubicBezTo>
                          <a:pt x="4242614" y="2731062"/>
                          <a:pt x="4032909" y="2727881"/>
                          <a:pt x="3898436" y="2708306"/>
                        </a:cubicBezTo>
                        <a:cubicBezTo>
                          <a:pt x="3763963" y="2688731"/>
                          <a:pt x="3312935" y="2694683"/>
                          <a:pt x="3139572" y="2708306"/>
                        </a:cubicBezTo>
                        <a:cubicBezTo>
                          <a:pt x="2966209" y="2721929"/>
                          <a:pt x="2809730" y="2707677"/>
                          <a:pt x="2496467" y="2708306"/>
                        </a:cubicBezTo>
                        <a:cubicBezTo>
                          <a:pt x="2183204" y="2708935"/>
                          <a:pt x="2196055" y="2710196"/>
                          <a:pt x="1969121" y="2708306"/>
                        </a:cubicBezTo>
                        <a:cubicBezTo>
                          <a:pt x="1742187" y="2706416"/>
                          <a:pt x="1501040" y="2720416"/>
                          <a:pt x="1326016" y="2708306"/>
                        </a:cubicBezTo>
                        <a:cubicBezTo>
                          <a:pt x="1150993" y="2696196"/>
                          <a:pt x="780697" y="2671559"/>
                          <a:pt x="451393" y="2708306"/>
                        </a:cubicBezTo>
                        <a:cubicBezTo>
                          <a:pt x="206623" y="2694382"/>
                          <a:pt x="19096" y="2526858"/>
                          <a:pt x="0" y="2256913"/>
                        </a:cubicBezTo>
                        <a:cubicBezTo>
                          <a:pt x="-30391" y="2128639"/>
                          <a:pt x="4572" y="1819974"/>
                          <a:pt x="0" y="1618963"/>
                        </a:cubicBezTo>
                        <a:cubicBezTo>
                          <a:pt x="-4572" y="1417952"/>
                          <a:pt x="1470" y="1133592"/>
                          <a:pt x="0" y="999067"/>
                        </a:cubicBezTo>
                        <a:cubicBezTo>
                          <a:pt x="-1470" y="864542"/>
                          <a:pt x="-25264" y="605438"/>
                          <a:pt x="0" y="45139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40E55D8-DC84-B53C-4B00-681924CA48F8}"/>
              </a:ext>
            </a:extLst>
          </p:cNvPr>
          <p:cNvSpPr/>
          <p:nvPr/>
        </p:nvSpPr>
        <p:spPr>
          <a:xfrm>
            <a:off x="4685397" y="2154127"/>
            <a:ext cx="1237785" cy="894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AAC8B6-B8B9-24EF-1FC5-A329C17BD950}"/>
              </a:ext>
            </a:extLst>
          </p:cNvPr>
          <p:cNvSpPr/>
          <p:nvPr/>
        </p:nvSpPr>
        <p:spPr>
          <a:xfrm>
            <a:off x="10848433" y="4701364"/>
            <a:ext cx="1237785" cy="894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00DFEEDA-305F-4A80-A002-84BA396A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48" y="2107786"/>
            <a:ext cx="1158123" cy="894568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F35669F3-567B-241D-D921-E5AEB8D0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913" y="4732919"/>
            <a:ext cx="1158124" cy="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9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E563E-4229-8838-3F50-363BD173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51314"/>
            <a:ext cx="5052882" cy="807752"/>
          </a:xfrm>
        </p:spPr>
        <p:txBody>
          <a:bodyPr>
            <a:no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conlleva</a:t>
            </a:r>
            <a:r>
              <a:rPr lang="en-US" sz="36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E2237-4C58-87BB-58AB-4E19969BA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5036" y="2304275"/>
            <a:ext cx="7064707" cy="363932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/>
              <a:t>Intercambio</a:t>
            </a:r>
            <a:r>
              <a:rPr lang="en-US" sz="2600" dirty="0"/>
              <a:t> de </a:t>
            </a:r>
            <a:r>
              <a:rPr lang="en-US" sz="2600" dirty="0" err="1"/>
              <a:t>experiencias</a:t>
            </a:r>
            <a:r>
              <a:rPr lang="en-US" sz="2600" dirty="0"/>
              <a:t>. </a:t>
            </a:r>
            <a:r>
              <a:rPr lang="en-US" sz="2600" dirty="0" err="1"/>
              <a:t>Buenas</a:t>
            </a:r>
            <a:r>
              <a:rPr lang="en-US" sz="2600" dirty="0"/>
              <a:t> </a:t>
            </a:r>
            <a:r>
              <a:rPr lang="en-US" sz="2600" dirty="0" err="1"/>
              <a:t>practicas</a:t>
            </a:r>
            <a:r>
              <a:rPr lang="en-US" sz="2600" dirty="0"/>
              <a:t> y </a:t>
            </a:r>
            <a:r>
              <a:rPr lang="en-US" sz="2600" dirty="0" err="1"/>
              <a:t>conocimiento</a:t>
            </a:r>
            <a:endParaRPr lang="en-US" sz="2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/>
              <a:t>Propuestas</a:t>
            </a:r>
            <a:r>
              <a:rPr lang="en-US" sz="2600" dirty="0"/>
              <a:t> de </a:t>
            </a:r>
            <a:r>
              <a:rPr lang="en-US" sz="2600" dirty="0" err="1"/>
              <a:t>mejora</a:t>
            </a:r>
            <a:r>
              <a:rPr lang="en-US" sz="2600" dirty="0"/>
              <a:t> de la FP Dual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/>
              <a:t>Visibiliza</a:t>
            </a:r>
            <a:r>
              <a:rPr lang="en-US" sz="2600" dirty="0"/>
              <a:t>, </a:t>
            </a:r>
            <a:r>
              <a:rPr lang="en-US" sz="2600" dirty="0" err="1"/>
              <a:t>comunica</a:t>
            </a:r>
            <a:r>
              <a:rPr lang="en-US" sz="2600" dirty="0"/>
              <a:t> y </a:t>
            </a:r>
            <a:r>
              <a:rPr lang="en-US" sz="2600" dirty="0" err="1"/>
              <a:t>aporta</a:t>
            </a:r>
            <a:r>
              <a:rPr lang="en-US" sz="2600" dirty="0"/>
              <a:t> </a:t>
            </a:r>
            <a:r>
              <a:rPr lang="en-US" sz="2600" dirty="0" err="1"/>
              <a:t>credibilidad</a:t>
            </a:r>
            <a:r>
              <a:rPr lang="en-US" sz="2600" dirty="0"/>
              <a:t> y </a:t>
            </a:r>
            <a:r>
              <a:rPr lang="en-US" sz="2600" dirty="0" err="1"/>
              <a:t>prestigio</a:t>
            </a:r>
            <a:r>
              <a:rPr lang="en-US" sz="2600" dirty="0"/>
              <a:t> al Sistema de </a:t>
            </a:r>
            <a:r>
              <a:rPr lang="en-US" sz="2600" dirty="0" err="1"/>
              <a:t>Formación</a:t>
            </a:r>
            <a:r>
              <a:rPr lang="en-US" sz="2600" dirty="0"/>
              <a:t> </a:t>
            </a:r>
            <a:r>
              <a:rPr lang="en-US" sz="2600" dirty="0" err="1"/>
              <a:t>Profesional</a:t>
            </a:r>
            <a:r>
              <a:rPr lang="en-US" sz="2600" dirty="0"/>
              <a:t> Dual</a:t>
            </a:r>
          </a:p>
        </p:txBody>
      </p:sp>
      <p:pic>
        <p:nvPicPr>
          <p:cNvPr id="12" name="Picture Placeholder 9" descr="An older teen with a friendly smile wears yellow-tinted glasses, a purple t-shirt and a brown leather messenger bag strapped across his chest.">
            <a:extLst>
              <a:ext uri="{FF2B5EF4-FFF2-40B4-BE49-F238E27FC236}">
                <a16:creationId xmlns:a16="http://schemas.microsoft.com/office/drawing/2014/main" id="{05A26AF0-26E7-52D7-8C9E-C757647AC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"/>
          <a:stretch/>
        </p:blipFill>
        <p:spPr>
          <a:xfrm>
            <a:off x="6958693" y="1203325"/>
            <a:ext cx="4383088" cy="5654675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13BD0989-B5F3-6261-176B-8E291172C696}"/>
              </a:ext>
            </a:extLst>
          </p:cNvPr>
          <p:cNvSpPr/>
          <p:nvPr/>
        </p:nvSpPr>
        <p:spPr>
          <a:xfrm>
            <a:off x="9144091" y="0"/>
            <a:ext cx="3047910" cy="816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55" y="1481979"/>
            <a:ext cx="4668259" cy="3461657"/>
          </a:xfrm>
        </p:spPr>
        <p:txBody>
          <a:bodyPr>
            <a:noAutofit/>
          </a:bodyPr>
          <a:lstStyle/>
          <a:p>
            <a:r>
              <a:rPr lang="en-US" sz="5800" dirty="0" err="1"/>
              <a:t>Impulsamos</a:t>
            </a:r>
            <a:r>
              <a:rPr lang="en-US" sz="5800" dirty="0"/>
              <a:t> la </a:t>
            </a:r>
            <a:r>
              <a:rPr lang="en-US" sz="5800" dirty="0" err="1"/>
              <a:t>educación</a:t>
            </a:r>
            <a:r>
              <a:rPr lang="en-US" sz="5800" dirty="0"/>
              <a:t> de </a:t>
            </a:r>
            <a:r>
              <a:rPr lang="en-US" sz="5800" dirty="0" err="1"/>
              <a:t>calidad</a:t>
            </a:r>
            <a:r>
              <a:rPr lang="en-US" sz="5800" dirty="0"/>
              <a:t> para </a:t>
            </a:r>
            <a:r>
              <a:rPr lang="en-US" sz="5800" dirty="0" err="1"/>
              <a:t>todos</a:t>
            </a:r>
            <a:endParaRPr lang="en-US" sz="5800" dirty="0"/>
          </a:p>
        </p:txBody>
      </p:sp>
      <p:pic>
        <p:nvPicPr>
          <p:cNvPr id="5" name="Graphic 2" descr="Open quotation mark with solid fill">
            <a:extLst>
              <a:ext uri="{FF2B5EF4-FFF2-40B4-BE49-F238E27FC236}">
                <a16:creationId xmlns:a16="http://schemas.microsoft.com/office/drawing/2014/main" id="{879CC601-C66C-C32B-16C7-03DC2186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80" y="280168"/>
            <a:ext cx="1634197" cy="1634197"/>
          </a:xfrm>
          <a:prstGeom prst="rect">
            <a:avLst/>
          </a:prstGeom>
        </p:spPr>
      </p:pic>
      <p:pic>
        <p:nvPicPr>
          <p:cNvPr id="6" name="Picture 55" descr="McGraw Hill red cube Logo">
            <a:extLst>
              <a:ext uri="{FF2B5EF4-FFF2-40B4-BE49-F238E27FC236}">
                <a16:creationId xmlns:a16="http://schemas.microsoft.com/office/drawing/2014/main" id="{4BB4B39D-612B-1BD9-F89D-AEC3B2CAEA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168540"/>
            <a:ext cx="2079172" cy="20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934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5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6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7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8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ppt/theme/theme9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994BA40FACE46944501D8306AA600" ma:contentTypeVersion="14" ma:contentTypeDescription="Create a new document." ma:contentTypeScope="" ma:versionID="2b94ddd4d389095042c2b184ee16efef">
  <xsd:schema xmlns:xsd="http://www.w3.org/2001/XMLSchema" xmlns:xs="http://www.w3.org/2001/XMLSchema" xmlns:p="http://schemas.microsoft.com/office/2006/metadata/properties" xmlns:ns2="1b4d6b1d-f11e-4fed-9c09-e248e0afaeeb" xmlns:ns3="d0e2fd5f-fbd9-4736-89e1-f1b95e819553" targetNamespace="http://schemas.microsoft.com/office/2006/metadata/properties" ma:root="true" ma:fieldsID="ac07711f76bd240e5f227c299b2adbef" ns2:_="" ns3:_="">
    <xsd:import namespace="1b4d6b1d-f11e-4fed-9c09-e248e0afaeeb"/>
    <xsd:import namespace="d0e2fd5f-fbd9-4736-89e1-f1b95e819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d6b1d-f11e-4fed-9c09-e248e0afa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2fd5f-fbd9-4736-89e1-f1b95e8195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53a0bab-937a-4774-a740-912333fa9336}" ma:internalName="TaxCatchAll" ma:showField="CatchAllData" ma:web="d0e2fd5f-fbd9-4736-89e1-f1b95e819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3D902-904E-4334-BFCA-87877CF04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d6b1d-f11e-4fed-9c09-e248e0afaeeb"/>
    <ds:schemaRef ds:uri="d0e2fd5f-fbd9-4736-89e1-f1b95e819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75</TotalTime>
  <Words>75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Arial</vt:lpstr>
      <vt:lpstr>Arial Black</vt:lpstr>
      <vt:lpstr>Calibri</vt:lpstr>
      <vt:lpstr>Cover Slides</vt:lpstr>
      <vt:lpstr>Table of Contents Slides</vt:lpstr>
      <vt:lpstr>Chapter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Nos unimos a la</vt:lpstr>
      <vt:lpstr>Presentación de PowerPoint</vt:lpstr>
      <vt:lpstr>¿Qué conlleva?</vt:lpstr>
      <vt:lpstr>Impulsamos la educación de calidad para todos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McGraw Hill nos unimos a la</dc:title>
  <dc:creator>Hoces de la Guardia, Pablo</dc:creator>
  <cp:lastModifiedBy>Ruiz, Javier</cp:lastModifiedBy>
  <cp:revision>7</cp:revision>
  <dcterms:created xsi:type="dcterms:W3CDTF">2024-01-17T07:00:08Z</dcterms:created>
  <dcterms:modified xsi:type="dcterms:W3CDTF">2024-02-15T12:23:21Z</dcterms:modified>
</cp:coreProperties>
</file>